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5" r:id="rId1"/>
    <p:sldMasterId id="2147483676"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Lato" panose="020F0502020204030203" pitchFamily="34" charset="0"/>
      <p:regular r:id="rId33"/>
      <p:bold r:id="rId34"/>
      <p:italic r:id="rId35"/>
      <p:boldItalic r:id="rId36"/>
    </p:embeddedFont>
    <p:embeddedFont>
      <p:font typeface="Lato Black" panose="020F0502020204030204" pitchFamily="34" charset="0"/>
      <p:bold r:id="rId37"/>
      <p:italic r:id="rId38"/>
      <p:boldItalic r:id="rId39"/>
    </p:embeddedFont>
    <p:embeddedFont>
      <p:font typeface="Lato Hairline" panose="020F0502020204030203" pitchFamily="34" charset="77"/>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44">
          <p15:clr>
            <a:srgbClr val="A4A3A4"/>
          </p15:clr>
        </p15:guide>
        <p15:guide id="2" pos="3840">
          <p15:clr>
            <a:srgbClr val="A4A3A4"/>
          </p15:clr>
        </p15:guide>
        <p15:guide id="3" orient="horz" pos="4016">
          <p15:clr>
            <a:srgbClr val="A4A3A4"/>
          </p15:clr>
        </p15:guide>
        <p15:guide id="4" orient="horz" pos="656">
          <p15:clr>
            <a:srgbClr val="A4A3A4"/>
          </p15:clr>
        </p15:guide>
        <p15:guide id="5" orient="horz" pos="4319">
          <p15:clr>
            <a:srgbClr val="A4A3A4"/>
          </p15:clr>
        </p15:guide>
        <p15:guide id="6" pos="23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8571"/>
  </p:normalViewPr>
  <p:slideViewPr>
    <p:cSldViewPr snapToGrid="0">
      <p:cViewPr varScale="1">
        <p:scale>
          <a:sx n="99" d="100"/>
          <a:sy n="99" d="100"/>
        </p:scale>
        <p:origin x="1600" y="176"/>
      </p:cViewPr>
      <p:guideLst>
        <p:guide orient="horz" pos="944"/>
        <p:guide pos="3840"/>
        <p:guide orient="horz" pos="4016"/>
        <p:guide orient="horz" pos="656"/>
        <p:guide orient="horz" pos="4319"/>
        <p:guide pos="23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86ca775706_0_5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86ca775706_0_5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Calibri"/>
              <a:buNone/>
            </a:pPr>
            <a:r>
              <a:rPr lang="en-US" dirty="0"/>
              <a:t>I’m Jon Plummer, I’m the director of user experience, I use he/him pronouns, and I’m here to show you a little bit about what the UX team has been up to. I’m going to race through this. My habit of NOT reading the slides should help.</a:t>
            </a:r>
            <a:endParaRPr dirty="0"/>
          </a:p>
        </p:txBody>
      </p:sp>
      <p:sp>
        <p:nvSpPr>
          <p:cNvPr id="149" name="Google Shape;149;g86ca775706_0_5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5f455ef854_0_5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15f455ef854_0_5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 We’ve designed a familiar email interface, recognizable without training,</a:t>
            </a:r>
            <a:endParaRPr dirty="0"/>
          </a:p>
        </p:txBody>
      </p:sp>
      <p:sp>
        <p:nvSpPr>
          <p:cNvPr id="233" name="Google Shape;233;g15f455ef854_0_54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15f455ef854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15f455ef854_0_55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 that already has the invoice attached to it and allows you to select related docs, already listed here for your convenience. It’s fairly obvious how to use it because it is reminiscent of other email interfaces that people already use day in and day out.</a:t>
            </a:r>
            <a:endParaRPr dirty="0"/>
          </a:p>
        </p:txBody>
      </p:sp>
      <p:sp>
        <p:nvSpPr>
          <p:cNvPr id="243" name="Google Shape;243;g15f455ef854_0_55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15f455ef854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15f455ef854_0_56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 template feature allows you to establish the desired recipients by role, making it possible to send an invoice to the right people very quickly. </a:t>
            </a:r>
            <a:endParaRPr dirty="0"/>
          </a:p>
        </p:txBody>
      </p:sp>
      <p:sp>
        <p:nvSpPr>
          <p:cNvPr id="255" name="Google Shape;255;g15f455ef854_0_56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15f455ef854_0_5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15f455ef854_0_57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 It also allows you to put useful data in the subject line, and write a message right into the template. Once you’ve selected a template to use, the most you might need to do is personalize the body of the message a bit. But using the familiar email interface you can adjust whatever you need.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Research activities that made this design possible include user interviews and CAB meetings. Designs were shared with CAB members for validation as we went.</a:t>
            </a:r>
            <a:endParaRPr dirty="0"/>
          </a:p>
        </p:txBody>
      </p:sp>
      <p:sp>
        <p:nvSpPr>
          <p:cNvPr id="266" name="Google Shape;266;g15f455ef854_0_57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15f455ef854_0_5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15f455ef854_0_58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Here’s another one. Admins in SP need to share information with each other without inadvertently sharing it with others on the project. They need to review the work of others and have guidance to do so, and they need to share notes and attachments with other admins separately from the notes others are sharing on a given project or proposal.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With the help of CAB members we investigated these needs and settled on an interface that</a:t>
            </a:r>
            <a:endParaRPr dirty="0"/>
          </a:p>
        </p:txBody>
      </p:sp>
      <p:sp>
        <p:nvSpPr>
          <p:cNvPr id="277" name="Google Shape;277;g15f455ef854_0_58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15f455ef854_0_5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15f455ef854_0_59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simply [] augmented the existing UI depending on role. For convenience, </a:t>
            </a:r>
            <a:endParaRPr dirty="0"/>
          </a:p>
        </p:txBody>
      </p:sp>
      <p:sp>
        <p:nvSpPr>
          <p:cNvPr id="286" name="Google Shape;286;g15f455ef854_0_59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15f455ef854_0_6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15f455ef854_0_60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admin-only notes and attachments appear [] together in their own tab, which has the happy side-effect of allowing the admins to leave explanatory comments about the attachments themselves. It also alleviates confusion about what is visible or not visible to non-admins.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Relatively tight iteration of designs with individual CAB members made this nearly a co-design exercise.</a:t>
            </a:r>
            <a:endParaRPr dirty="0"/>
          </a:p>
        </p:txBody>
      </p:sp>
      <p:sp>
        <p:nvSpPr>
          <p:cNvPr id="297" name="Google Shape;297;g15f455ef854_0_60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15f455ef854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15f455ef854_0_6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Here’s one that’s not complete yet, but you can see the difference in convenience between what was and what will be pretty clearly.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In Inventions one needs to take incoming money and distribute it to various parties according to the terms of technology licensing agreement. So at some point someone in the tech transfer office has to make a distribution template that will do all the math for them. This involves setting up rules and, within some of those rules, additional rules to determine to what people or departments or organizations money will be sent.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One challenge with the existing interface is that whenever you add something to the template it gets added at the bottom, and there’s a lot of clicking on these icons on the side to bring it to the right place. You have to figure out where to put it, what level to indent it, etc. It’s highly manual and there’s so many clicks just to position things correctly. It’s easy to make mistakes, only to have the system complain at you that you did it wrong. And it’s not that easy to follow what is nested </a:t>
            </a:r>
            <a:r>
              <a:rPr lang="en-US" dirty="0" err="1"/>
              <a:t>where.Work</a:t>
            </a:r>
            <a:r>
              <a:rPr lang="en-US" dirty="0"/>
              <a:t> of the designer and PM directly with some key customer users made this design possible.</a:t>
            </a:r>
            <a:endParaRPr dirty="0"/>
          </a:p>
        </p:txBody>
      </p:sp>
      <p:sp>
        <p:nvSpPr>
          <p:cNvPr id="307" name="Google Shape;307;g15f455ef854_0_61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15f455ef854_0_6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15f455ef854_0_6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 So let’s let you add an item where it should go on the template rather than just at the bottom. we’ll make things only go where the nesting can be correct. </a:t>
            </a:r>
            <a:endParaRPr dirty="0"/>
          </a:p>
        </p:txBody>
      </p:sp>
      <p:sp>
        <p:nvSpPr>
          <p:cNvPr id="316" name="Google Shape;316;g15f455ef854_0_62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15f455ef854_0_6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15f455ef854_0_6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 And let’s guide your action through [] labeling and [] clear nesting.</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This results in a less flexible interface, but one that is less prone to error, as we’ve lopped off a raft of opportunities for mistakes. The nesting is clearer. We can let you move things around, but you can’t put them in patently wrong places. And it takes much fewer operations, fewer clicks and drags, to make these changes.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Also, we can pull in things the system already knows and not make you re-enter them. When it comes time to use one of these templates we can pull in the people and groups that are already established in the system. The job of data entry becomes merely looking it over to see that it’s right.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We’re also considering looking at the most common distribution templates our customers need and seeing if we can ship with some of these as templates already built, further reducing the work it takes to get started. Rather than making something from scratch you can start with something close to right, and bend it to your needs.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Work of the designer and PM directly with some key customer users made this design possible.</a:t>
            </a:r>
            <a:endParaRPr dirty="0"/>
          </a:p>
        </p:txBody>
      </p:sp>
      <p:sp>
        <p:nvSpPr>
          <p:cNvPr id="330" name="Google Shape;330;g15f455ef854_0_63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904703ae5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904703ae53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UX team charter holds that our job is to help:</a:t>
            </a:r>
            <a:endParaRPr dirty="0"/>
          </a:p>
          <a:p>
            <a:pPr marL="0" lvl="0" indent="0" algn="l" rtl="0">
              <a:spcBef>
                <a:spcPts val="0"/>
              </a:spcBef>
              <a:spcAft>
                <a:spcPts val="0"/>
              </a:spcAft>
              <a:buNone/>
            </a:pPr>
            <a:r>
              <a:rPr lang="en-US" dirty="0"/>
              <a:t>understand the needs of our customers and users</a:t>
            </a:r>
            <a:endParaRPr dirty="0"/>
          </a:p>
          <a:p>
            <a:pPr marL="0" lvl="0" indent="0" algn="l" rtl="0">
              <a:spcBef>
                <a:spcPts val="0"/>
              </a:spcBef>
              <a:spcAft>
                <a:spcPts val="0"/>
              </a:spcAft>
              <a:buClr>
                <a:schemeClr val="dk1"/>
              </a:buClr>
              <a:buSzPts val="1100"/>
              <a:buFont typeface="Arial"/>
              <a:buNone/>
            </a:pPr>
            <a:r>
              <a:rPr lang="en-US" dirty="0"/>
              <a:t>improve intelligibility, usefulness, usability, and inclusiveness of our products</a:t>
            </a:r>
            <a:endParaRPr dirty="0"/>
          </a:p>
          <a:p>
            <a:pPr marL="0" lvl="0" indent="0" algn="l" rtl="0">
              <a:spcBef>
                <a:spcPts val="0"/>
              </a:spcBef>
              <a:spcAft>
                <a:spcPts val="0"/>
              </a:spcAft>
              <a:buNone/>
            </a:pPr>
            <a:r>
              <a:rPr lang="en-US" dirty="0"/>
              <a:t>and to investigate and offer conceptual designs for new needs.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Of course these are not solely the UX team’s responsibility; we must work in concert with product management and engineering to accomplish anything. And we’ve done a lot of that over the last year or so.</a:t>
            </a:r>
            <a:endParaRPr dirty="0"/>
          </a:p>
        </p:txBody>
      </p:sp>
      <p:sp>
        <p:nvSpPr>
          <p:cNvPr id="157" name="Google Shape;157;g904703ae53_0_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15f455ef854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g15f455ef854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t>Every presentation needs a little bit of the future in it; so what’s next?</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f294e29f7c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f294e29f7c_0_29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while ago I mentioned these three horizons in which the design and product management teams needed to work, (you can think of these horizons as UNDERSTAND CONCEPT DETAIL) and pointed out that so much of our work is tactical, stuck in H1 and I wanted to get into the other horizons. We’ve been doing that, but there’s more to do to really capture value here.</a:t>
            </a:r>
            <a:endParaRPr dirty="0"/>
          </a:p>
        </p:txBody>
      </p:sp>
      <p:sp>
        <p:nvSpPr>
          <p:cNvPr id="352" name="Google Shape;352;gf294e29f7c_0_29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15f455ef854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15f455ef854_0_8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H3 makes H2 possible, and to do better in H3 we need to pay more attention to incoming user data, do better at measuring experience success, and have even more direct contact with users.</a:t>
            </a:r>
            <a:endParaRPr dirty="0"/>
          </a:p>
        </p:txBody>
      </p:sp>
      <p:sp>
        <p:nvSpPr>
          <p:cNvPr id="364" name="Google Shape;364;g15f455ef854_0_8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15f455ef854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15f455ef854_0_5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That’ll make it possible to actually do conceptual design so that we can have engineering, customer, and user help choosing among different possible solutions.</a:t>
            </a:r>
            <a:endParaRPr dirty="0"/>
          </a:p>
        </p:txBody>
      </p:sp>
      <p:sp>
        <p:nvSpPr>
          <p:cNvPr id="377" name="Google Shape;377;g15f455ef854_0_57: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15f455ef854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15f455ef854_0_6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That’ll make it possible to further raise the quality and fitness of the experiences we ship. We’ll also need to do more usability testing to make sure initial quality is high.</a:t>
            </a:r>
            <a:endParaRPr dirty="0"/>
          </a:p>
        </p:txBody>
      </p:sp>
      <p:sp>
        <p:nvSpPr>
          <p:cNvPr id="390" name="Google Shape;390;g15f455ef854_0_6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15f455ef854_0_28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Thanks for humoring me racing through this, and if you want a touch more depth I welcome you to come to my talk at Connect on the first day.</a:t>
            </a:r>
            <a:endParaRPr dirty="0"/>
          </a:p>
        </p:txBody>
      </p:sp>
      <p:sp>
        <p:nvSpPr>
          <p:cNvPr id="402" name="Google Shape;402;g15f455ef854_0_2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15f455ef85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15f455ef854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Arial"/>
                <a:ea typeface="Arial"/>
                <a:cs typeface="Arial"/>
                <a:sym typeface="Arial"/>
              </a:rPr>
              <a:t>In order to make what the charter asks for possible we’ve made a design system and put in place a strategy to recruit research participants.</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The design system in particular is interesting because it speeds up and makes more consisted the delivery of designs, should help speed up and make more consistent the engineering of those designs, and is a key tool in our fight to continuously improve accessibility</a:t>
            </a:r>
            <a:endParaRPr dirty="0">
              <a:latin typeface="Arial"/>
              <a:ea typeface="Arial"/>
              <a:cs typeface="Arial"/>
              <a:sym typeface="Arial"/>
            </a:endParaRPr>
          </a:p>
        </p:txBody>
      </p:sp>
      <p:sp>
        <p:nvSpPr>
          <p:cNvPr id="168" name="Google Shape;168;g15f455ef854_0_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15f455ef85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15f455ef854_0_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dirty="0">
                <a:latin typeface="Arial"/>
                <a:ea typeface="Arial"/>
                <a:cs typeface="Arial"/>
                <a:sym typeface="Arial"/>
              </a:rPr>
              <a:t>In order to make what the charter asks for possible we’ve effected a bunch of other process changes, in whole or in part. I won’t read all of these as there’s not time, but they have in general to do with incoming user data, measurement, accessibility, design quality, or team decision-making quality</a:t>
            </a:r>
            <a:endParaRPr dirty="0"/>
          </a:p>
        </p:txBody>
      </p:sp>
      <p:sp>
        <p:nvSpPr>
          <p:cNvPr id="177" name="Google Shape;177;g15f455ef854_0_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5f455ef854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5f455ef854_0_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dirty="0">
                <a:latin typeface="Arial"/>
                <a:ea typeface="Arial"/>
                <a:cs typeface="Arial"/>
                <a:sym typeface="Arial"/>
              </a:rPr>
              <a:t>In order to make what the charter asks for possible we’ve done some training. Again, I won’t read them.</a:t>
            </a:r>
            <a:endParaRPr dirty="0"/>
          </a:p>
          <a:p>
            <a:pPr marL="0" lvl="0" indent="0" algn="l" rtl="0">
              <a:spcBef>
                <a:spcPts val="0"/>
              </a:spcBef>
              <a:spcAft>
                <a:spcPts val="0"/>
              </a:spcAft>
              <a:buNone/>
            </a:pPr>
            <a:endParaRPr dirty="0"/>
          </a:p>
        </p:txBody>
      </p:sp>
      <p:sp>
        <p:nvSpPr>
          <p:cNvPr id="187" name="Google Shape;187;g15f455ef854_0_1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15f455ef854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15f455ef854_0_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Arial"/>
                <a:ea typeface="Arial"/>
                <a:cs typeface="Arial"/>
                <a:sym typeface="Arial"/>
              </a:rPr>
              <a:t>In order to make what the charter asks for possible Emily has delivered a LOT of documentation.</a:t>
            </a:r>
            <a:endParaRPr dirty="0"/>
          </a:p>
        </p:txBody>
      </p:sp>
      <p:sp>
        <p:nvSpPr>
          <p:cNvPr id="196" name="Google Shape;196;g15f455ef854_0_2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15f455ef854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15f455ef854_0_3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Arial"/>
                <a:ea typeface="Arial"/>
                <a:cs typeface="Arial"/>
                <a:sym typeface="Arial"/>
              </a:rPr>
              <a:t>And of course, we’ve produced a lot of designs. But I can hear the executives saying “these lists are all outputs”</a:t>
            </a:r>
            <a:endParaRPr dirty="0"/>
          </a:p>
        </p:txBody>
      </p:sp>
      <p:sp>
        <p:nvSpPr>
          <p:cNvPr id="205" name="Google Shape;205;g15f455ef854_0_3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ed7dbfe6f6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ged7dbfe6f6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t>What about outcomes? Show, don’t tell. Okay, here are three quick examples.</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15f455ef854_0_5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15f455ef854_0_5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Inventions already had invoices, and people could preview them and download them but needed a way to send them without having to wrestle with the system to get the invoice out, get supporting documents out, attach them using a separate email program, write up a message, get it addressed to the right people, etc. Since Inventions already knows who is associated with your technology, who is associated with your agreement, who is in your department, this could be made much easier. [] This little link right here hides a lot of power.</a:t>
            </a:r>
            <a:endParaRPr dirty="0"/>
          </a:p>
        </p:txBody>
      </p:sp>
      <p:sp>
        <p:nvSpPr>
          <p:cNvPr id="222" name="Google Shape;222;g15f455ef854_0_53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p:cSld name="2_Section Header_1_1">
    <p:bg>
      <p:bgPr>
        <a:solidFill>
          <a:schemeClr val="lt1"/>
        </a:solidFill>
        <a:effectLst/>
      </p:bgPr>
    </p:bg>
    <p:spTree>
      <p:nvGrpSpPr>
        <p:cNvPr id="1" name="Shape 13"/>
        <p:cNvGrpSpPr/>
        <p:nvPr/>
      </p:nvGrpSpPr>
      <p:grpSpPr>
        <a:xfrm>
          <a:off x="0" y="0"/>
          <a:ext cx="0" cy="0"/>
          <a:chOff x="0" y="0"/>
          <a:chExt cx="0" cy="0"/>
        </a:xfrm>
      </p:grpSpPr>
      <p:sp>
        <p:nvSpPr>
          <p:cNvPr id="14" name="Google Shape;14;p2"/>
          <p:cNvSpPr/>
          <p:nvPr/>
        </p:nvSpPr>
        <p:spPr>
          <a:xfrm>
            <a:off x="0" y="0"/>
            <a:ext cx="12192000" cy="52389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 name="Google Shape;15;p2"/>
          <p:cNvSpPr/>
          <p:nvPr/>
        </p:nvSpPr>
        <p:spPr>
          <a:xfrm>
            <a:off x="5434663" y="5562687"/>
            <a:ext cx="1322700" cy="885600"/>
          </a:xfrm>
          <a:custGeom>
            <a:avLst/>
            <a:gdLst/>
            <a:ahLst/>
            <a:cxnLst/>
            <a:rect l="l" t="t" r="r" b="b"/>
            <a:pathLst>
              <a:path w="120000" h="120000" extrusionOk="0">
                <a:moveTo>
                  <a:pt x="90297" y="8385"/>
                </a:moveTo>
                <a:cubicBezTo>
                  <a:pt x="90618" y="7290"/>
                  <a:pt x="101793" y="29606"/>
                  <a:pt x="101244" y="32207"/>
                </a:cubicBezTo>
                <a:cubicBezTo>
                  <a:pt x="99824" y="34535"/>
                  <a:pt x="98977" y="33063"/>
                  <a:pt x="98977" y="33063"/>
                </a:cubicBezTo>
                <a:cubicBezTo>
                  <a:pt x="98977" y="33063"/>
                  <a:pt x="92015" y="23719"/>
                  <a:pt x="88557" y="24301"/>
                </a:cubicBezTo>
                <a:cubicBezTo>
                  <a:pt x="86725" y="24609"/>
                  <a:pt x="85832" y="26217"/>
                  <a:pt x="85396" y="27689"/>
                </a:cubicBezTo>
                <a:cubicBezTo>
                  <a:pt x="84984" y="29058"/>
                  <a:pt x="85076" y="30633"/>
                  <a:pt x="85603" y="31933"/>
                </a:cubicBezTo>
                <a:cubicBezTo>
                  <a:pt x="88099" y="38026"/>
                  <a:pt x="97099" y="60239"/>
                  <a:pt x="96068" y="61197"/>
                </a:cubicBezTo>
                <a:cubicBezTo>
                  <a:pt x="94900" y="62293"/>
                  <a:pt x="84664" y="38881"/>
                  <a:pt x="83290" y="39703"/>
                </a:cubicBezTo>
                <a:cubicBezTo>
                  <a:pt x="81916" y="40490"/>
                  <a:pt x="89954" y="55173"/>
                  <a:pt x="88694" y="55824"/>
                </a:cubicBezTo>
                <a:cubicBezTo>
                  <a:pt x="86175" y="57090"/>
                  <a:pt x="76740" y="26183"/>
                  <a:pt x="53106" y="40387"/>
                </a:cubicBezTo>
                <a:cubicBezTo>
                  <a:pt x="41106" y="47609"/>
                  <a:pt x="37717" y="61026"/>
                  <a:pt x="36389" y="59041"/>
                </a:cubicBezTo>
                <a:cubicBezTo>
                  <a:pt x="35061" y="57056"/>
                  <a:pt x="41793" y="44015"/>
                  <a:pt x="43900" y="40832"/>
                </a:cubicBezTo>
                <a:cubicBezTo>
                  <a:pt x="41587" y="37375"/>
                  <a:pt x="28786" y="61848"/>
                  <a:pt x="27709" y="60718"/>
                </a:cubicBezTo>
                <a:cubicBezTo>
                  <a:pt x="25557" y="58391"/>
                  <a:pt x="39000" y="32926"/>
                  <a:pt x="46282" y="21597"/>
                </a:cubicBezTo>
                <a:cubicBezTo>
                  <a:pt x="42251" y="20981"/>
                  <a:pt x="36938" y="25122"/>
                  <a:pt x="34465" y="24746"/>
                </a:cubicBezTo>
                <a:cubicBezTo>
                  <a:pt x="31992" y="24335"/>
                  <a:pt x="39045" y="20810"/>
                  <a:pt x="36732" y="20433"/>
                </a:cubicBezTo>
                <a:cubicBezTo>
                  <a:pt x="33641" y="19954"/>
                  <a:pt x="29541" y="26081"/>
                  <a:pt x="27229" y="25704"/>
                </a:cubicBezTo>
                <a:cubicBezTo>
                  <a:pt x="24045" y="25191"/>
                  <a:pt x="33458" y="19098"/>
                  <a:pt x="30755" y="18687"/>
                </a:cubicBezTo>
                <a:cubicBezTo>
                  <a:pt x="27801" y="18208"/>
                  <a:pt x="22832" y="28819"/>
                  <a:pt x="19007" y="28203"/>
                </a:cubicBezTo>
                <a:cubicBezTo>
                  <a:pt x="16282" y="27792"/>
                  <a:pt x="34648" y="0"/>
                  <a:pt x="48206" y="19783"/>
                </a:cubicBezTo>
                <a:cubicBezTo>
                  <a:pt x="55488" y="8899"/>
                  <a:pt x="74015" y="22316"/>
                  <a:pt x="75114" y="20673"/>
                </a:cubicBezTo>
                <a:cubicBezTo>
                  <a:pt x="76763" y="18243"/>
                  <a:pt x="66480" y="14683"/>
                  <a:pt x="67717" y="12835"/>
                </a:cubicBezTo>
                <a:cubicBezTo>
                  <a:pt x="69045" y="10849"/>
                  <a:pt x="76809" y="15881"/>
                  <a:pt x="77633" y="14614"/>
                </a:cubicBezTo>
                <a:cubicBezTo>
                  <a:pt x="79030" y="12527"/>
                  <a:pt x="66893" y="9343"/>
                  <a:pt x="68450" y="7461"/>
                </a:cubicBezTo>
                <a:cubicBezTo>
                  <a:pt x="70351" y="5134"/>
                  <a:pt x="78343" y="10233"/>
                  <a:pt x="79374" y="9241"/>
                </a:cubicBezTo>
                <a:cubicBezTo>
                  <a:pt x="80519" y="8214"/>
                  <a:pt x="75183" y="6297"/>
                  <a:pt x="76213" y="5339"/>
                </a:cubicBezTo>
                <a:cubicBezTo>
                  <a:pt x="77290" y="4312"/>
                  <a:pt x="87206" y="7940"/>
                  <a:pt x="90412" y="11774"/>
                </a:cubicBezTo>
                <a:cubicBezTo>
                  <a:pt x="90343" y="11602"/>
                  <a:pt x="89793" y="10062"/>
                  <a:pt x="90297" y="8385"/>
                </a:cubicBezTo>
                <a:moveTo>
                  <a:pt x="15229" y="99634"/>
                </a:moveTo>
                <a:cubicBezTo>
                  <a:pt x="15022" y="99053"/>
                  <a:pt x="14725" y="99053"/>
                  <a:pt x="14335" y="99395"/>
                </a:cubicBezTo>
                <a:cubicBezTo>
                  <a:pt x="12778" y="100901"/>
                  <a:pt x="11061" y="101654"/>
                  <a:pt x="9458" y="101654"/>
                </a:cubicBezTo>
                <a:cubicBezTo>
                  <a:pt x="6549" y="101654"/>
                  <a:pt x="4877" y="99429"/>
                  <a:pt x="4877" y="95561"/>
                </a:cubicBezTo>
                <a:cubicBezTo>
                  <a:pt x="4877" y="86765"/>
                  <a:pt x="4877" y="86765"/>
                  <a:pt x="4877" y="86765"/>
                </a:cubicBezTo>
                <a:cubicBezTo>
                  <a:pt x="4877" y="82863"/>
                  <a:pt x="6526" y="80638"/>
                  <a:pt x="9503" y="80638"/>
                </a:cubicBezTo>
                <a:cubicBezTo>
                  <a:pt x="11061" y="80638"/>
                  <a:pt x="12618" y="81357"/>
                  <a:pt x="13923" y="82487"/>
                </a:cubicBezTo>
                <a:cubicBezTo>
                  <a:pt x="14290" y="82795"/>
                  <a:pt x="14587" y="82658"/>
                  <a:pt x="14793" y="82213"/>
                </a:cubicBezTo>
                <a:cubicBezTo>
                  <a:pt x="16442" y="78448"/>
                  <a:pt x="16442" y="78448"/>
                  <a:pt x="16442" y="78448"/>
                </a:cubicBezTo>
                <a:cubicBezTo>
                  <a:pt x="16648" y="77969"/>
                  <a:pt x="16603" y="77455"/>
                  <a:pt x="16282" y="77147"/>
                </a:cubicBezTo>
                <a:cubicBezTo>
                  <a:pt x="14129" y="75128"/>
                  <a:pt x="11816" y="74135"/>
                  <a:pt x="9366" y="74135"/>
                </a:cubicBezTo>
                <a:cubicBezTo>
                  <a:pt x="3572" y="74135"/>
                  <a:pt x="0" y="79098"/>
                  <a:pt x="0" y="86765"/>
                </a:cubicBezTo>
                <a:cubicBezTo>
                  <a:pt x="0" y="95493"/>
                  <a:pt x="0" y="95493"/>
                  <a:pt x="0" y="95493"/>
                </a:cubicBezTo>
                <a:cubicBezTo>
                  <a:pt x="0" y="103160"/>
                  <a:pt x="3526" y="108191"/>
                  <a:pt x="9412" y="108191"/>
                </a:cubicBezTo>
                <a:cubicBezTo>
                  <a:pt x="12366" y="108191"/>
                  <a:pt x="14725" y="106925"/>
                  <a:pt x="16854" y="104666"/>
                </a:cubicBezTo>
                <a:cubicBezTo>
                  <a:pt x="17198" y="104289"/>
                  <a:pt x="17198" y="103913"/>
                  <a:pt x="16992" y="103399"/>
                </a:cubicBezTo>
                <a:lnTo>
                  <a:pt x="15229" y="99634"/>
                </a:lnTo>
                <a:close/>
                <a:moveTo>
                  <a:pt x="28122" y="74135"/>
                </a:moveTo>
                <a:cubicBezTo>
                  <a:pt x="33343" y="74135"/>
                  <a:pt x="36870" y="78003"/>
                  <a:pt x="36870" y="86868"/>
                </a:cubicBezTo>
                <a:cubicBezTo>
                  <a:pt x="36870" y="105213"/>
                  <a:pt x="36870" y="105213"/>
                  <a:pt x="36870" y="105213"/>
                </a:cubicBezTo>
                <a:cubicBezTo>
                  <a:pt x="36870" y="105727"/>
                  <a:pt x="36709" y="106103"/>
                  <a:pt x="36412" y="106309"/>
                </a:cubicBezTo>
                <a:cubicBezTo>
                  <a:pt x="34213" y="107301"/>
                  <a:pt x="31076" y="108191"/>
                  <a:pt x="27961" y="108191"/>
                </a:cubicBezTo>
                <a:cubicBezTo>
                  <a:pt x="23083" y="108191"/>
                  <a:pt x="18572" y="105556"/>
                  <a:pt x="18572" y="97683"/>
                </a:cubicBezTo>
                <a:cubicBezTo>
                  <a:pt x="18572" y="90838"/>
                  <a:pt x="22396" y="87621"/>
                  <a:pt x="27778" y="87621"/>
                </a:cubicBezTo>
                <a:cubicBezTo>
                  <a:pt x="29175" y="87621"/>
                  <a:pt x="30732" y="87895"/>
                  <a:pt x="31992" y="88134"/>
                </a:cubicBezTo>
                <a:cubicBezTo>
                  <a:pt x="31992" y="86936"/>
                  <a:pt x="31992" y="86936"/>
                  <a:pt x="31992" y="86936"/>
                </a:cubicBezTo>
                <a:cubicBezTo>
                  <a:pt x="31992" y="82487"/>
                  <a:pt x="30893" y="80604"/>
                  <a:pt x="27778" y="80604"/>
                </a:cubicBezTo>
                <a:cubicBezTo>
                  <a:pt x="25694" y="80604"/>
                  <a:pt x="23748" y="81426"/>
                  <a:pt x="22396" y="82589"/>
                </a:cubicBezTo>
                <a:cubicBezTo>
                  <a:pt x="22099" y="82932"/>
                  <a:pt x="21778" y="82863"/>
                  <a:pt x="21572" y="82350"/>
                </a:cubicBezTo>
                <a:cubicBezTo>
                  <a:pt x="19877" y="78516"/>
                  <a:pt x="19877" y="78516"/>
                  <a:pt x="19877" y="78516"/>
                </a:cubicBezTo>
                <a:cubicBezTo>
                  <a:pt x="19671" y="78003"/>
                  <a:pt x="19671" y="77695"/>
                  <a:pt x="19877" y="77455"/>
                </a:cubicBezTo>
                <a:cubicBezTo>
                  <a:pt x="21893" y="75367"/>
                  <a:pt x="24709" y="74135"/>
                  <a:pt x="28122" y="74135"/>
                </a:cubicBezTo>
                <a:moveTo>
                  <a:pt x="31992" y="93987"/>
                </a:moveTo>
                <a:cubicBezTo>
                  <a:pt x="30847" y="93713"/>
                  <a:pt x="29221" y="93474"/>
                  <a:pt x="27916" y="93474"/>
                </a:cubicBezTo>
                <a:cubicBezTo>
                  <a:pt x="24755" y="93474"/>
                  <a:pt x="23496" y="95048"/>
                  <a:pt x="23496" y="97615"/>
                </a:cubicBezTo>
                <a:cubicBezTo>
                  <a:pt x="23496" y="100593"/>
                  <a:pt x="25396" y="101825"/>
                  <a:pt x="27961" y="101825"/>
                </a:cubicBezTo>
                <a:cubicBezTo>
                  <a:pt x="29335" y="101825"/>
                  <a:pt x="30938" y="101448"/>
                  <a:pt x="31992" y="101072"/>
                </a:cubicBezTo>
                <a:lnTo>
                  <a:pt x="31992" y="93987"/>
                </a:lnTo>
                <a:close/>
                <a:moveTo>
                  <a:pt x="57389" y="74888"/>
                </a:moveTo>
                <a:cubicBezTo>
                  <a:pt x="53770" y="74888"/>
                  <a:pt x="53770" y="74888"/>
                  <a:pt x="53770" y="74888"/>
                </a:cubicBezTo>
                <a:cubicBezTo>
                  <a:pt x="53358" y="74888"/>
                  <a:pt x="53152" y="75196"/>
                  <a:pt x="53152" y="75744"/>
                </a:cubicBezTo>
                <a:cubicBezTo>
                  <a:pt x="53152" y="98642"/>
                  <a:pt x="53152" y="98642"/>
                  <a:pt x="53152" y="98642"/>
                </a:cubicBezTo>
                <a:cubicBezTo>
                  <a:pt x="52213" y="99395"/>
                  <a:pt x="50793" y="99942"/>
                  <a:pt x="49374" y="99874"/>
                </a:cubicBezTo>
                <a:cubicBezTo>
                  <a:pt x="46832" y="99874"/>
                  <a:pt x="44564" y="98197"/>
                  <a:pt x="44564" y="93337"/>
                </a:cubicBezTo>
                <a:cubicBezTo>
                  <a:pt x="44564" y="75744"/>
                  <a:pt x="44564" y="75744"/>
                  <a:pt x="44564" y="75744"/>
                </a:cubicBezTo>
                <a:cubicBezTo>
                  <a:pt x="44564" y="75196"/>
                  <a:pt x="44358" y="74888"/>
                  <a:pt x="43992" y="74888"/>
                </a:cubicBezTo>
                <a:cubicBezTo>
                  <a:pt x="40328" y="74888"/>
                  <a:pt x="40328" y="74888"/>
                  <a:pt x="40328" y="74888"/>
                </a:cubicBezTo>
                <a:cubicBezTo>
                  <a:pt x="39938" y="74888"/>
                  <a:pt x="39687" y="75196"/>
                  <a:pt x="39687" y="75744"/>
                </a:cubicBezTo>
                <a:cubicBezTo>
                  <a:pt x="39687" y="93679"/>
                  <a:pt x="39687" y="93679"/>
                  <a:pt x="39687" y="93679"/>
                </a:cubicBezTo>
                <a:cubicBezTo>
                  <a:pt x="39687" y="102338"/>
                  <a:pt x="44312" y="106480"/>
                  <a:pt x="48687" y="106480"/>
                </a:cubicBezTo>
                <a:cubicBezTo>
                  <a:pt x="50244" y="106480"/>
                  <a:pt x="51847" y="105966"/>
                  <a:pt x="53198" y="105350"/>
                </a:cubicBezTo>
                <a:cubicBezTo>
                  <a:pt x="53358" y="111648"/>
                  <a:pt x="51503" y="113531"/>
                  <a:pt x="48618" y="113531"/>
                </a:cubicBezTo>
                <a:cubicBezTo>
                  <a:pt x="46328" y="113531"/>
                  <a:pt x="44496" y="112264"/>
                  <a:pt x="42893" y="110621"/>
                </a:cubicBezTo>
                <a:cubicBezTo>
                  <a:pt x="42595" y="110313"/>
                  <a:pt x="42297" y="110450"/>
                  <a:pt x="42091" y="110929"/>
                </a:cubicBezTo>
                <a:cubicBezTo>
                  <a:pt x="40282" y="114763"/>
                  <a:pt x="40282" y="114763"/>
                  <a:pt x="40282" y="114763"/>
                </a:cubicBezTo>
                <a:cubicBezTo>
                  <a:pt x="40076" y="115276"/>
                  <a:pt x="40076" y="115653"/>
                  <a:pt x="40419" y="116029"/>
                </a:cubicBezTo>
                <a:cubicBezTo>
                  <a:pt x="42595" y="118733"/>
                  <a:pt x="45068" y="120000"/>
                  <a:pt x="48641" y="120000"/>
                </a:cubicBezTo>
                <a:cubicBezTo>
                  <a:pt x="55076" y="120000"/>
                  <a:pt x="58030" y="115037"/>
                  <a:pt x="58030" y="105350"/>
                </a:cubicBezTo>
                <a:cubicBezTo>
                  <a:pt x="58030" y="75744"/>
                  <a:pt x="58030" y="75744"/>
                  <a:pt x="58030" y="75744"/>
                </a:cubicBezTo>
                <a:cubicBezTo>
                  <a:pt x="58030" y="75196"/>
                  <a:pt x="57824" y="74888"/>
                  <a:pt x="57389" y="74888"/>
                </a:cubicBezTo>
                <a:moveTo>
                  <a:pt x="91786" y="87929"/>
                </a:moveTo>
                <a:cubicBezTo>
                  <a:pt x="89015" y="87142"/>
                  <a:pt x="87114" y="86491"/>
                  <a:pt x="87114" y="83924"/>
                </a:cubicBezTo>
                <a:cubicBezTo>
                  <a:pt x="87114" y="81836"/>
                  <a:pt x="88465" y="80467"/>
                  <a:pt x="90938" y="80467"/>
                </a:cubicBezTo>
                <a:cubicBezTo>
                  <a:pt x="92839" y="80467"/>
                  <a:pt x="94717" y="81289"/>
                  <a:pt x="96274" y="82555"/>
                </a:cubicBezTo>
                <a:cubicBezTo>
                  <a:pt x="96618" y="82795"/>
                  <a:pt x="96916" y="82658"/>
                  <a:pt x="97122" y="82213"/>
                </a:cubicBezTo>
                <a:cubicBezTo>
                  <a:pt x="98725" y="78208"/>
                  <a:pt x="98725" y="78208"/>
                  <a:pt x="98725" y="78208"/>
                </a:cubicBezTo>
                <a:cubicBezTo>
                  <a:pt x="98931" y="77695"/>
                  <a:pt x="98839" y="77181"/>
                  <a:pt x="98496" y="76942"/>
                </a:cubicBezTo>
                <a:cubicBezTo>
                  <a:pt x="96022" y="74922"/>
                  <a:pt x="93595" y="74067"/>
                  <a:pt x="91190" y="74067"/>
                </a:cubicBezTo>
                <a:cubicBezTo>
                  <a:pt x="86702" y="74067"/>
                  <a:pt x="82282" y="76942"/>
                  <a:pt x="82282" y="83924"/>
                </a:cubicBezTo>
                <a:cubicBezTo>
                  <a:pt x="82282" y="91523"/>
                  <a:pt x="87618" y="93474"/>
                  <a:pt x="90778" y="94363"/>
                </a:cubicBezTo>
                <a:cubicBezTo>
                  <a:pt x="92656" y="94843"/>
                  <a:pt x="94671" y="95561"/>
                  <a:pt x="94671" y="98060"/>
                </a:cubicBezTo>
                <a:cubicBezTo>
                  <a:pt x="94671" y="100456"/>
                  <a:pt x="92954" y="101722"/>
                  <a:pt x="90778" y="101722"/>
                </a:cubicBezTo>
                <a:cubicBezTo>
                  <a:pt x="88580" y="101722"/>
                  <a:pt x="86312" y="100593"/>
                  <a:pt x="84412" y="98505"/>
                </a:cubicBezTo>
                <a:cubicBezTo>
                  <a:pt x="84045" y="98128"/>
                  <a:pt x="83793" y="98197"/>
                  <a:pt x="83587" y="98745"/>
                </a:cubicBezTo>
                <a:cubicBezTo>
                  <a:pt x="81984" y="102852"/>
                  <a:pt x="81984" y="102852"/>
                  <a:pt x="81984" y="102852"/>
                </a:cubicBezTo>
                <a:cubicBezTo>
                  <a:pt x="81778" y="103331"/>
                  <a:pt x="81778" y="103776"/>
                  <a:pt x="82145" y="104084"/>
                </a:cubicBezTo>
                <a:cubicBezTo>
                  <a:pt x="84801" y="106993"/>
                  <a:pt x="87824" y="108191"/>
                  <a:pt x="90687" y="108191"/>
                </a:cubicBezTo>
                <a:cubicBezTo>
                  <a:pt x="95725" y="108191"/>
                  <a:pt x="99595" y="104803"/>
                  <a:pt x="99595" y="97752"/>
                </a:cubicBezTo>
                <a:cubicBezTo>
                  <a:pt x="99595" y="90530"/>
                  <a:pt x="95221" y="88887"/>
                  <a:pt x="91786" y="87929"/>
                </a:cubicBezTo>
                <a:moveTo>
                  <a:pt x="110908" y="74135"/>
                </a:moveTo>
                <a:cubicBezTo>
                  <a:pt x="115511" y="74135"/>
                  <a:pt x="120000" y="77763"/>
                  <a:pt x="120000" y="87005"/>
                </a:cubicBezTo>
                <a:cubicBezTo>
                  <a:pt x="120000" y="93337"/>
                  <a:pt x="120000" y="93337"/>
                  <a:pt x="120000" y="93337"/>
                </a:cubicBezTo>
                <a:cubicBezTo>
                  <a:pt x="120000" y="93918"/>
                  <a:pt x="119793" y="94227"/>
                  <a:pt x="119358" y="94227"/>
                </a:cubicBezTo>
                <a:cubicBezTo>
                  <a:pt x="106580" y="94227"/>
                  <a:pt x="106580" y="94227"/>
                  <a:pt x="106580" y="94227"/>
                </a:cubicBezTo>
                <a:cubicBezTo>
                  <a:pt x="106580" y="95972"/>
                  <a:pt x="106580" y="95972"/>
                  <a:pt x="106580" y="95972"/>
                </a:cubicBezTo>
                <a:cubicBezTo>
                  <a:pt x="106580" y="99806"/>
                  <a:pt x="108343" y="101756"/>
                  <a:pt x="111045" y="101756"/>
                </a:cubicBezTo>
                <a:cubicBezTo>
                  <a:pt x="113656" y="101756"/>
                  <a:pt x="115419" y="100456"/>
                  <a:pt x="116977" y="98881"/>
                </a:cubicBezTo>
                <a:cubicBezTo>
                  <a:pt x="117274" y="98573"/>
                  <a:pt x="117595" y="98642"/>
                  <a:pt x="117824" y="99053"/>
                </a:cubicBezTo>
                <a:cubicBezTo>
                  <a:pt x="119541" y="102509"/>
                  <a:pt x="119541" y="102509"/>
                  <a:pt x="119541" y="102509"/>
                </a:cubicBezTo>
                <a:cubicBezTo>
                  <a:pt x="119793" y="102954"/>
                  <a:pt x="119748" y="103468"/>
                  <a:pt x="119404" y="103844"/>
                </a:cubicBezTo>
                <a:cubicBezTo>
                  <a:pt x="117183" y="106480"/>
                  <a:pt x="114458" y="108191"/>
                  <a:pt x="110885" y="108191"/>
                </a:cubicBezTo>
                <a:cubicBezTo>
                  <a:pt x="106122" y="108191"/>
                  <a:pt x="101656" y="104289"/>
                  <a:pt x="101656" y="95938"/>
                </a:cubicBezTo>
                <a:cubicBezTo>
                  <a:pt x="101656" y="87005"/>
                  <a:pt x="101656" y="87005"/>
                  <a:pt x="101656" y="87005"/>
                </a:cubicBezTo>
                <a:cubicBezTo>
                  <a:pt x="101656" y="77763"/>
                  <a:pt x="106282" y="74135"/>
                  <a:pt x="110908" y="74135"/>
                </a:cubicBezTo>
                <a:moveTo>
                  <a:pt x="115259" y="86936"/>
                </a:moveTo>
                <a:cubicBezTo>
                  <a:pt x="115259" y="82350"/>
                  <a:pt x="113267" y="80536"/>
                  <a:pt x="110908" y="80536"/>
                </a:cubicBezTo>
                <a:cubicBezTo>
                  <a:pt x="108435" y="80536"/>
                  <a:pt x="106580" y="82281"/>
                  <a:pt x="106580" y="86936"/>
                </a:cubicBezTo>
                <a:cubicBezTo>
                  <a:pt x="106580" y="88579"/>
                  <a:pt x="106580" y="88579"/>
                  <a:pt x="106580" y="88579"/>
                </a:cubicBezTo>
                <a:cubicBezTo>
                  <a:pt x="115259" y="88579"/>
                  <a:pt x="115259" y="88579"/>
                  <a:pt x="115259" y="88579"/>
                </a:cubicBezTo>
                <a:lnTo>
                  <a:pt x="115259" y="86936"/>
                </a:lnTo>
                <a:close/>
                <a:moveTo>
                  <a:pt x="79374" y="74888"/>
                </a:moveTo>
                <a:cubicBezTo>
                  <a:pt x="75709" y="74888"/>
                  <a:pt x="75709" y="74888"/>
                  <a:pt x="75709" y="74888"/>
                </a:cubicBezTo>
                <a:cubicBezTo>
                  <a:pt x="75320" y="74888"/>
                  <a:pt x="75114" y="75196"/>
                  <a:pt x="75114" y="75744"/>
                </a:cubicBezTo>
                <a:cubicBezTo>
                  <a:pt x="75114" y="93918"/>
                  <a:pt x="75114" y="93918"/>
                  <a:pt x="75114" y="93918"/>
                </a:cubicBezTo>
                <a:cubicBezTo>
                  <a:pt x="75114" y="99737"/>
                  <a:pt x="73396" y="101585"/>
                  <a:pt x="70488" y="101654"/>
                </a:cubicBezTo>
                <a:cubicBezTo>
                  <a:pt x="67580" y="101585"/>
                  <a:pt x="65862" y="99737"/>
                  <a:pt x="65862" y="93918"/>
                </a:cubicBezTo>
                <a:cubicBezTo>
                  <a:pt x="65862" y="75744"/>
                  <a:pt x="65862" y="75744"/>
                  <a:pt x="65862" y="75744"/>
                </a:cubicBezTo>
                <a:cubicBezTo>
                  <a:pt x="65862" y="75196"/>
                  <a:pt x="65633" y="74888"/>
                  <a:pt x="65267" y="74888"/>
                </a:cubicBezTo>
                <a:cubicBezTo>
                  <a:pt x="61603" y="74888"/>
                  <a:pt x="61603" y="74888"/>
                  <a:pt x="61603" y="74888"/>
                </a:cubicBezTo>
                <a:cubicBezTo>
                  <a:pt x="61190" y="74888"/>
                  <a:pt x="60984" y="75196"/>
                  <a:pt x="60984" y="75744"/>
                </a:cubicBezTo>
                <a:cubicBezTo>
                  <a:pt x="60984" y="94055"/>
                  <a:pt x="60984" y="94055"/>
                  <a:pt x="60984" y="94055"/>
                </a:cubicBezTo>
                <a:cubicBezTo>
                  <a:pt x="60984" y="104015"/>
                  <a:pt x="64832" y="108123"/>
                  <a:pt x="70465" y="108191"/>
                </a:cubicBezTo>
                <a:cubicBezTo>
                  <a:pt x="70465" y="108191"/>
                  <a:pt x="70465" y="108191"/>
                  <a:pt x="70465" y="108191"/>
                </a:cubicBezTo>
                <a:cubicBezTo>
                  <a:pt x="70465" y="108191"/>
                  <a:pt x="70488" y="108191"/>
                  <a:pt x="70488" y="108191"/>
                </a:cubicBezTo>
                <a:cubicBezTo>
                  <a:pt x="70488" y="108191"/>
                  <a:pt x="70488" y="108191"/>
                  <a:pt x="70488" y="108191"/>
                </a:cubicBezTo>
                <a:cubicBezTo>
                  <a:pt x="70488" y="108191"/>
                  <a:pt x="70488" y="108191"/>
                  <a:pt x="70488" y="108191"/>
                </a:cubicBezTo>
                <a:cubicBezTo>
                  <a:pt x="76145" y="108123"/>
                  <a:pt x="79992" y="104015"/>
                  <a:pt x="79992" y="94055"/>
                </a:cubicBezTo>
                <a:cubicBezTo>
                  <a:pt x="79992" y="75744"/>
                  <a:pt x="79992" y="75744"/>
                  <a:pt x="79992" y="75744"/>
                </a:cubicBezTo>
                <a:cubicBezTo>
                  <a:pt x="79992" y="75196"/>
                  <a:pt x="79786" y="74888"/>
                  <a:pt x="79374" y="74888"/>
                </a:cubicBezTo>
              </a:path>
            </a:pathLst>
          </a:custGeom>
          <a:solidFill>
            <a:srgbClr val="0076B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 name="Google Shape;16;p2"/>
          <p:cNvSpPr txBox="1">
            <a:spLocks noGrp="1"/>
          </p:cNvSpPr>
          <p:nvPr>
            <p:ph type="subTitle" idx="1"/>
          </p:nvPr>
        </p:nvSpPr>
        <p:spPr>
          <a:xfrm>
            <a:off x="1524000" y="3930050"/>
            <a:ext cx="9144000" cy="1123200"/>
          </a:xfrm>
          <a:prstGeom prst="rect">
            <a:avLst/>
          </a:prstGeom>
          <a:noFill/>
          <a:ln>
            <a:noFill/>
          </a:ln>
        </p:spPr>
        <p:txBody>
          <a:bodyPr spcFirstLastPara="1" wrap="square" lIns="274300" tIns="45675" rIns="365775" bIns="45675" anchor="t" anchorCtr="0">
            <a:noAutofit/>
          </a:bodyPr>
          <a:lstStyle>
            <a:lvl1pPr marL="0" marR="0" lvl="0" indent="0" algn="ctr" rtl="0">
              <a:lnSpc>
                <a:spcPct val="90000"/>
              </a:lnSpc>
              <a:spcBef>
                <a:spcPts val="1000"/>
              </a:spcBef>
              <a:spcAft>
                <a:spcPts val="0"/>
              </a:spcAft>
              <a:buClr>
                <a:schemeClr val="lt1"/>
              </a:buClr>
              <a:buSzPts val="2400"/>
              <a:buNone/>
              <a:defRPr sz="2400" i="0" u="none" strike="noStrike" cap="none">
                <a:solidFill>
                  <a:schemeClr val="lt1"/>
                </a:solidFill>
              </a:defRPr>
            </a:lvl1pPr>
            <a:lvl2pPr marL="457200" marR="0" lvl="1" indent="0" algn="ctr" rtl="0">
              <a:lnSpc>
                <a:spcPct val="90000"/>
              </a:lnSpc>
              <a:spcBef>
                <a:spcPts val="500"/>
              </a:spcBef>
              <a:spcAft>
                <a:spcPts val="0"/>
              </a:spcAft>
              <a:buClr>
                <a:schemeClr val="dk1"/>
              </a:buClr>
              <a:buSzPts val="2000"/>
              <a:buNone/>
              <a:defRPr sz="2000" i="0" u="none" strike="noStrike" cap="none">
                <a:solidFill>
                  <a:schemeClr val="dk1"/>
                </a:solidFill>
              </a:defRPr>
            </a:lvl2pPr>
            <a:lvl3pPr marL="914400" marR="0" lvl="2" indent="0" algn="ctr" rtl="0">
              <a:lnSpc>
                <a:spcPct val="90000"/>
              </a:lnSpc>
              <a:spcBef>
                <a:spcPts val="500"/>
              </a:spcBef>
              <a:spcAft>
                <a:spcPts val="0"/>
              </a:spcAft>
              <a:buClr>
                <a:schemeClr val="dk1"/>
              </a:buClr>
              <a:buSzPts val="1800"/>
              <a:buNone/>
              <a:defRPr sz="1800" i="0" u="none" strike="noStrike" cap="none">
                <a:solidFill>
                  <a:schemeClr val="dk1"/>
                </a:solidFill>
              </a:defRPr>
            </a:lvl3pPr>
            <a:lvl4pPr marL="1371600" marR="0" lvl="3" indent="0" algn="ctr" rtl="0">
              <a:lnSpc>
                <a:spcPct val="90000"/>
              </a:lnSpc>
              <a:spcBef>
                <a:spcPts val="500"/>
              </a:spcBef>
              <a:spcAft>
                <a:spcPts val="0"/>
              </a:spcAft>
              <a:buClr>
                <a:schemeClr val="dk1"/>
              </a:buClr>
              <a:buSzPts val="1600"/>
              <a:buNone/>
              <a:defRPr sz="1600" i="0" u="none" strike="noStrike" cap="none">
                <a:solidFill>
                  <a:schemeClr val="dk1"/>
                </a:solidFill>
              </a:defRPr>
            </a:lvl4pPr>
            <a:lvl5pPr marL="1828800" marR="0" lvl="4" indent="0" algn="ctr" rtl="0">
              <a:lnSpc>
                <a:spcPct val="90000"/>
              </a:lnSpc>
              <a:spcBef>
                <a:spcPts val="500"/>
              </a:spcBef>
              <a:spcAft>
                <a:spcPts val="0"/>
              </a:spcAft>
              <a:buClr>
                <a:schemeClr val="dk1"/>
              </a:buClr>
              <a:buSzPts val="1600"/>
              <a:buNone/>
              <a:defRPr sz="1600" i="0" u="none" strike="noStrike" cap="none">
                <a:solidFill>
                  <a:schemeClr val="dk1"/>
                </a:solidFill>
              </a:defRPr>
            </a:lvl5pPr>
            <a:lvl6pPr marL="2286000" marR="0" lvl="5" indent="0" algn="ctr" rtl="0">
              <a:lnSpc>
                <a:spcPct val="90000"/>
              </a:lnSpc>
              <a:spcBef>
                <a:spcPts val="500"/>
              </a:spcBef>
              <a:spcAft>
                <a:spcPts val="0"/>
              </a:spcAft>
              <a:buClr>
                <a:schemeClr val="dk1"/>
              </a:buClr>
              <a:buSzPts val="1600"/>
              <a:buNone/>
              <a:defRPr sz="1600" i="0" u="none" strike="noStrike" cap="none">
                <a:solidFill>
                  <a:schemeClr val="dk1"/>
                </a:solidFill>
              </a:defRPr>
            </a:lvl6pPr>
            <a:lvl7pPr marL="2743200" marR="0" lvl="6" indent="0" algn="ctr" rtl="0">
              <a:lnSpc>
                <a:spcPct val="90000"/>
              </a:lnSpc>
              <a:spcBef>
                <a:spcPts val="500"/>
              </a:spcBef>
              <a:spcAft>
                <a:spcPts val="0"/>
              </a:spcAft>
              <a:buClr>
                <a:schemeClr val="dk1"/>
              </a:buClr>
              <a:buSzPts val="1600"/>
              <a:buNone/>
              <a:defRPr sz="1600" i="0" u="none" strike="noStrike" cap="none">
                <a:solidFill>
                  <a:schemeClr val="dk1"/>
                </a:solidFill>
              </a:defRPr>
            </a:lvl7pPr>
            <a:lvl8pPr marL="3200400" marR="0" lvl="7" indent="0" algn="ctr" rtl="0">
              <a:lnSpc>
                <a:spcPct val="90000"/>
              </a:lnSpc>
              <a:spcBef>
                <a:spcPts val="500"/>
              </a:spcBef>
              <a:spcAft>
                <a:spcPts val="0"/>
              </a:spcAft>
              <a:buClr>
                <a:schemeClr val="dk1"/>
              </a:buClr>
              <a:buSzPts val="1600"/>
              <a:buNone/>
              <a:defRPr sz="1600" i="0" u="none" strike="noStrike" cap="none">
                <a:solidFill>
                  <a:schemeClr val="dk1"/>
                </a:solidFill>
              </a:defRPr>
            </a:lvl8pPr>
            <a:lvl9pPr marL="3657600" marR="0" lvl="8" indent="0" algn="ctr" rtl="0">
              <a:lnSpc>
                <a:spcPct val="90000"/>
              </a:lnSpc>
              <a:spcBef>
                <a:spcPts val="500"/>
              </a:spcBef>
              <a:spcAft>
                <a:spcPts val="0"/>
              </a:spcAft>
              <a:buClr>
                <a:schemeClr val="dk1"/>
              </a:buClr>
              <a:buSzPts val="1600"/>
              <a:buNone/>
              <a:defRPr sz="1600" i="0" u="none" strike="noStrike" cap="none">
                <a:solidFill>
                  <a:schemeClr val="dk1"/>
                </a:solidFill>
              </a:defRPr>
            </a:lvl9pPr>
          </a:lstStyle>
          <a:p>
            <a:endParaRPr/>
          </a:p>
        </p:txBody>
      </p:sp>
      <p:sp>
        <p:nvSpPr>
          <p:cNvPr id="17" name="Google Shape;17;p2"/>
          <p:cNvSpPr txBox="1">
            <a:spLocks noGrp="1"/>
          </p:cNvSpPr>
          <p:nvPr>
            <p:ph type="sldNum" idx="12"/>
          </p:nvPr>
        </p:nvSpPr>
        <p:spPr>
          <a:xfrm>
            <a:off x="11409045" y="6333134"/>
            <a:ext cx="731700" cy="525000"/>
          </a:xfrm>
          <a:prstGeom prst="rect">
            <a:avLst/>
          </a:prstGeom>
        </p:spPr>
        <p:txBody>
          <a:bodyPr spcFirstLastPara="1" wrap="square" lIns="0" tIns="27425" rIns="274300" bIns="100575" anchor="t" anchorCtr="0">
            <a:noAutofit/>
          </a:bodyPr>
          <a:lstStyle>
            <a:lvl1pPr lvl="0" rtl="0">
              <a:buNone/>
              <a:defRPr sz="1300">
                <a:solidFill>
                  <a:schemeClr val="lt1"/>
                </a:solidFill>
              </a:defRPr>
            </a:lvl1pPr>
            <a:lvl2pPr lvl="1" rtl="0">
              <a:buNone/>
              <a:defRPr sz="1300">
                <a:solidFill>
                  <a:schemeClr val="lt1"/>
                </a:solidFill>
              </a:defRPr>
            </a:lvl2pPr>
            <a:lvl3pPr lvl="2" rtl="0">
              <a:buNone/>
              <a:defRPr sz="1300">
                <a:solidFill>
                  <a:schemeClr val="lt1"/>
                </a:solidFill>
              </a:defRPr>
            </a:lvl3pPr>
            <a:lvl4pPr lvl="3" rtl="0">
              <a:buNone/>
              <a:defRPr sz="1300">
                <a:solidFill>
                  <a:schemeClr val="lt1"/>
                </a:solidFill>
              </a:defRPr>
            </a:lvl4pPr>
            <a:lvl5pPr lvl="4" rtl="0">
              <a:buNone/>
              <a:defRPr sz="1300">
                <a:solidFill>
                  <a:schemeClr val="lt1"/>
                </a:solidFill>
              </a:defRPr>
            </a:lvl5pPr>
            <a:lvl6pPr lvl="5" rtl="0">
              <a:buNone/>
              <a:defRPr sz="1300">
                <a:solidFill>
                  <a:schemeClr val="lt1"/>
                </a:solidFill>
              </a:defRPr>
            </a:lvl6pPr>
            <a:lvl7pPr lvl="6" rtl="0">
              <a:buNone/>
              <a:defRPr sz="1300">
                <a:solidFill>
                  <a:schemeClr val="lt1"/>
                </a:solidFill>
              </a:defRPr>
            </a:lvl7pPr>
            <a:lvl8pPr lvl="7" rtl="0">
              <a:buNone/>
              <a:defRPr sz="1300">
                <a:solidFill>
                  <a:schemeClr val="lt1"/>
                </a:solidFill>
              </a:defRPr>
            </a:lvl8pPr>
            <a:lvl9pPr lvl="8" rtl="0">
              <a:buNone/>
              <a:defRPr sz="1300">
                <a:solidFill>
                  <a:schemeClr val="lt1"/>
                </a:solidFill>
              </a:defRPr>
            </a:lvl9pPr>
          </a:lstStyle>
          <a:p>
            <a:pPr marL="0" lvl="0" indent="0" algn="r" rtl="0">
              <a:spcBef>
                <a:spcPts val="0"/>
              </a:spcBef>
              <a:spcAft>
                <a:spcPts val="0"/>
              </a:spcAft>
              <a:buNone/>
            </a:pPr>
            <a:fld id="{00000000-1234-1234-1234-123412341234}" type="slidenum">
              <a:rPr lang="en-US"/>
              <a:t>‹#›</a:t>
            </a:fld>
            <a:endParaRPr/>
          </a:p>
        </p:txBody>
      </p:sp>
      <p:sp>
        <p:nvSpPr>
          <p:cNvPr id="18" name="Google Shape;18;p2"/>
          <p:cNvSpPr txBox="1">
            <a:spLocks noGrp="1"/>
          </p:cNvSpPr>
          <p:nvPr>
            <p:ph type="title"/>
          </p:nvPr>
        </p:nvSpPr>
        <p:spPr>
          <a:xfrm>
            <a:off x="0" y="1313275"/>
            <a:ext cx="12192000" cy="2616900"/>
          </a:xfrm>
          <a:prstGeom prst="rect">
            <a:avLst/>
          </a:prstGeom>
          <a:noFill/>
          <a:ln>
            <a:noFill/>
          </a:ln>
        </p:spPr>
        <p:txBody>
          <a:bodyPr spcFirstLastPara="1" wrap="square" lIns="274300" tIns="274300" rIns="274300" bIns="91425" anchor="ctr" anchorCtr="0">
            <a:noAutofit/>
          </a:bodyPr>
          <a:lstStyle>
            <a:lvl1pPr lvl="0" algn="ctr" rtl="0">
              <a:lnSpc>
                <a:spcPct val="90000"/>
              </a:lnSpc>
              <a:spcBef>
                <a:spcPts val="0"/>
              </a:spcBef>
              <a:spcAft>
                <a:spcPts val="0"/>
              </a:spcAft>
              <a:buClr>
                <a:srgbClr val="FFFFFF"/>
              </a:buClr>
              <a:buSzPts val="5400"/>
              <a:buNone/>
              <a:defRPr sz="5400">
                <a:solidFill>
                  <a:srgbClr val="FFFFFF"/>
                </a:solidFill>
              </a:defRPr>
            </a:lvl1pPr>
            <a:lvl2pPr lvl="1"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2pPr>
            <a:lvl3pPr lvl="2"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3pPr>
            <a:lvl4pPr lvl="3"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4pPr>
            <a:lvl5pPr lvl="4"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5pPr>
            <a:lvl6pPr lvl="5"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6pPr>
            <a:lvl7pPr lvl="6"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7pPr>
            <a:lvl8pPr lvl="7"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8pPr>
            <a:lvl9pPr lvl="8" algn="ctr" rtl="0">
              <a:spcBef>
                <a:spcPts val="0"/>
              </a:spcBef>
              <a:spcAft>
                <a:spcPts val="0"/>
              </a:spcAft>
              <a:buClr>
                <a:srgbClr val="FFFFFF"/>
              </a:buClr>
              <a:buSzPts val="1500"/>
              <a:buFont typeface="Lato"/>
              <a:buNone/>
              <a:defRPr>
                <a:solidFill>
                  <a:srgbClr val="FFFFFF"/>
                </a:solidFill>
                <a:latin typeface="Lato"/>
                <a:ea typeface="Lato"/>
                <a:cs typeface="Lato"/>
                <a:sym typeface="Lato"/>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NO LOGO">
  <p:cSld name="* blank *_1">
    <p:spTree>
      <p:nvGrpSpPr>
        <p:cNvPr id="1" name="Shape 57"/>
        <p:cNvGrpSpPr/>
        <p:nvPr/>
      </p:nvGrpSpPr>
      <p:grpSpPr>
        <a:xfrm>
          <a:off x="0" y="0"/>
          <a:ext cx="0" cy="0"/>
          <a:chOff x="0" y="0"/>
          <a:chExt cx="0" cy="0"/>
        </a:xfrm>
      </p:grpSpPr>
      <p:sp>
        <p:nvSpPr>
          <p:cNvPr id="58" name="Google Shape;58;p11"/>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CK SCREEN">
  <p:cSld name="END LOGO NO TAG">
    <p:bg>
      <p:bgPr>
        <a:solidFill>
          <a:schemeClr val="dk1"/>
        </a:solidFill>
        <a:effectLst/>
      </p:bgPr>
    </p:bg>
    <p:spTree>
      <p:nvGrpSpPr>
        <p:cNvPr id="1" name="Shape 59"/>
        <p:cNvGrpSpPr/>
        <p:nvPr/>
      </p:nvGrpSpPr>
      <p:grpSpPr>
        <a:xfrm>
          <a:off x="0" y="0"/>
          <a:ext cx="0" cy="0"/>
          <a:chOff x="0" y="0"/>
          <a:chExt cx="0" cy="0"/>
        </a:xfrm>
      </p:grpSpPr>
      <p:sp>
        <p:nvSpPr>
          <p:cNvPr id="60" name="Google Shape;60;p12"/>
          <p:cNvSpPr txBox="1">
            <a:spLocks noGrp="1"/>
          </p:cNvSpPr>
          <p:nvPr>
            <p:ph type="sldNum" idx="12"/>
          </p:nvPr>
        </p:nvSpPr>
        <p:spPr>
          <a:xfrm>
            <a:off x="11409045" y="6333134"/>
            <a:ext cx="731700" cy="525000"/>
          </a:xfrm>
          <a:prstGeom prst="rect">
            <a:avLst/>
          </a:prstGeom>
        </p:spPr>
        <p:txBody>
          <a:bodyPr spcFirstLastPara="1" wrap="square" lIns="0" tIns="27425" rIns="274300" bIns="100575" anchor="t" anchorCtr="0">
            <a:noAutofit/>
          </a:bodyPr>
          <a:lstStyle>
            <a:lvl1pPr lvl="0" rtl="0">
              <a:buNone/>
              <a:defRPr sz="1300">
                <a:solidFill>
                  <a:schemeClr val="dk1"/>
                </a:solidFill>
                <a:latin typeface="Lato"/>
                <a:ea typeface="Lato"/>
                <a:cs typeface="Lato"/>
                <a:sym typeface="Lato"/>
              </a:defRPr>
            </a:lvl1pPr>
            <a:lvl2pPr lvl="1" rtl="0">
              <a:buNone/>
              <a:defRPr sz="1300">
                <a:solidFill>
                  <a:schemeClr val="dk1"/>
                </a:solidFill>
                <a:latin typeface="Lato"/>
                <a:ea typeface="Lato"/>
                <a:cs typeface="Lato"/>
                <a:sym typeface="Lato"/>
              </a:defRPr>
            </a:lvl2pPr>
            <a:lvl3pPr lvl="2" rtl="0">
              <a:buNone/>
              <a:defRPr sz="1300">
                <a:solidFill>
                  <a:schemeClr val="dk1"/>
                </a:solidFill>
                <a:latin typeface="Lato"/>
                <a:ea typeface="Lato"/>
                <a:cs typeface="Lato"/>
                <a:sym typeface="Lato"/>
              </a:defRPr>
            </a:lvl3pPr>
            <a:lvl4pPr lvl="3" rtl="0">
              <a:buNone/>
              <a:defRPr sz="1300">
                <a:solidFill>
                  <a:schemeClr val="dk1"/>
                </a:solidFill>
                <a:latin typeface="Lato"/>
                <a:ea typeface="Lato"/>
                <a:cs typeface="Lato"/>
                <a:sym typeface="Lato"/>
              </a:defRPr>
            </a:lvl4pPr>
            <a:lvl5pPr lvl="4" rtl="0">
              <a:buNone/>
              <a:defRPr sz="1300">
                <a:solidFill>
                  <a:schemeClr val="dk1"/>
                </a:solidFill>
                <a:latin typeface="Lato"/>
                <a:ea typeface="Lato"/>
                <a:cs typeface="Lato"/>
                <a:sym typeface="Lato"/>
              </a:defRPr>
            </a:lvl5pPr>
            <a:lvl6pPr lvl="5" rtl="0">
              <a:buNone/>
              <a:defRPr sz="1300">
                <a:solidFill>
                  <a:schemeClr val="dk1"/>
                </a:solidFill>
                <a:latin typeface="Lato"/>
                <a:ea typeface="Lato"/>
                <a:cs typeface="Lato"/>
                <a:sym typeface="Lato"/>
              </a:defRPr>
            </a:lvl6pPr>
            <a:lvl7pPr lvl="6" rtl="0">
              <a:buNone/>
              <a:defRPr sz="1300">
                <a:solidFill>
                  <a:schemeClr val="dk1"/>
                </a:solidFill>
                <a:latin typeface="Lato"/>
                <a:ea typeface="Lato"/>
                <a:cs typeface="Lato"/>
                <a:sym typeface="Lato"/>
              </a:defRPr>
            </a:lvl7pPr>
            <a:lvl8pPr lvl="7" rtl="0">
              <a:buNone/>
              <a:defRPr sz="1300">
                <a:solidFill>
                  <a:schemeClr val="dk1"/>
                </a:solidFill>
                <a:latin typeface="Lato"/>
                <a:ea typeface="Lato"/>
                <a:cs typeface="Lato"/>
                <a:sym typeface="Lato"/>
              </a:defRPr>
            </a:lvl8pPr>
            <a:lvl9pPr lvl="8" rtl="0">
              <a:buNone/>
              <a:defRPr sz="1300">
                <a:solidFill>
                  <a:schemeClr val="dk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ody + Side Header">
  <p:cSld name="TITLE_ONLY_1">
    <p:spTree>
      <p:nvGrpSpPr>
        <p:cNvPr id="1" name="Shape 61"/>
        <p:cNvGrpSpPr/>
        <p:nvPr/>
      </p:nvGrpSpPr>
      <p:grpSpPr>
        <a:xfrm>
          <a:off x="0" y="0"/>
          <a:ext cx="0" cy="0"/>
          <a:chOff x="0" y="0"/>
          <a:chExt cx="0" cy="0"/>
        </a:xfrm>
      </p:grpSpPr>
      <p:sp>
        <p:nvSpPr>
          <p:cNvPr id="62" name="Google Shape;62;p13"/>
          <p:cNvSpPr txBox="1">
            <a:spLocks noGrp="1"/>
          </p:cNvSpPr>
          <p:nvPr>
            <p:ph type="body" idx="1"/>
          </p:nvPr>
        </p:nvSpPr>
        <p:spPr>
          <a:xfrm>
            <a:off x="5088128" y="0"/>
            <a:ext cx="7104000" cy="6871200"/>
          </a:xfrm>
          <a:prstGeom prst="rect">
            <a:avLst/>
          </a:prstGeom>
          <a:noFill/>
          <a:ln>
            <a:noFill/>
          </a:ln>
        </p:spPr>
        <p:txBody>
          <a:bodyPr spcFirstLastPara="1" wrap="square" lIns="274300" tIns="365750" rIns="274300" bIns="548625" anchor="ctr" anchorCtr="0">
            <a:noAutofit/>
          </a:bodyPr>
          <a:lstStyle>
            <a:lvl1pPr marL="457200" lvl="0" indent="-228600" algn="l" rtl="0">
              <a:lnSpc>
                <a:spcPct val="100000"/>
              </a:lnSpc>
              <a:spcBef>
                <a:spcPts val="1600"/>
              </a:spcBef>
              <a:spcAft>
                <a:spcPts val="0"/>
              </a:spcAft>
              <a:buClr>
                <a:schemeClr val="dk1"/>
              </a:buClr>
              <a:buSzPts val="2800"/>
              <a:buNone/>
              <a:defRPr sz="2800" b="0" i="0">
                <a:solidFill>
                  <a:schemeClr val="dk1"/>
                </a:solidFill>
              </a:defRPr>
            </a:lvl1pPr>
            <a:lvl2pPr marL="914400" lvl="1" indent="-381000" algn="l" rtl="0">
              <a:lnSpc>
                <a:spcPct val="100000"/>
              </a:lnSpc>
              <a:spcBef>
                <a:spcPts val="800"/>
              </a:spcBef>
              <a:spcAft>
                <a:spcPts val="0"/>
              </a:spcAft>
              <a:buClr>
                <a:schemeClr val="dk1"/>
              </a:buClr>
              <a:buSzPts val="2400"/>
              <a:buFont typeface="Arial"/>
              <a:buChar char="•"/>
              <a:defRPr sz="2400" b="0" i="0">
                <a:solidFill>
                  <a:schemeClr val="dk1"/>
                </a:solidFill>
              </a:defRPr>
            </a:lvl2pPr>
            <a:lvl3pPr marL="1371600" lvl="2" indent="-228600" algn="l" rtl="0">
              <a:lnSpc>
                <a:spcPct val="100000"/>
              </a:lnSpc>
              <a:spcBef>
                <a:spcPts val="800"/>
              </a:spcBef>
              <a:spcAft>
                <a:spcPts val="0"/>
              </a:spcAft>
              <a:buClr>
                <a:schemeClr val="dk1"/>
              </a:buClr>
              <a:buSzPts val="1200"/>
              <a:buNone/>
              <a:defRPr sz="1200" b="0" i="0">
                <a:solidFill>
                  <a:schemeClr val="dk1"/>
                </a:solidFill>
              </a:defRPr>
            </a:lvl3pPr>
            <a:lvl4pPr marL="1828800" lvl="3" indent="-342900" algn="l" rtl="0">
              <a:lnSpc>
                <a:spcPct val="100000"/>
              </a:lnSpc>
              <a:spcBef>
                <a:spcPts val="400"/>
              </a:spcBef>
              <a:spcAft>
                <a:spcPts val="0"/>
              </a:spcAft>
              <a:buClr>
                <a:schemeClr val="dk1"/>
              </a:buClr>
              <a:buSzPts val="1800"/>
              <a:buChar char="•"/>
              <a:defRPr/>
            </a:lvl4pPr>
            <a:lvl5pPr marL="2286000" lvl="4" indent="-228600" algn="l" rtl="0">
              <a:lnSpc>
                <a:spcPct val="100000"/>
              </a:lnSpc>
              <a:spcBef>
                <a:spcPts val="800"/>
              </a:spcBef>
              <a:spcAft>
                <a:spcPts val="0"/>
              </a:spcAft>
              <a:buClr>
                <a:srgbClr val="FF0000"/>
              </a:buClr>
              <a:buSzPts val="1800"/>
              <a:buNone/>
              <a:defRPr/>
            </a:lvl5pPr>
            <a:lvl6pPr marL="2743200" lvl="5" indent="-228600" algn="l" rtl="0">
              <a:lnSpc>
                <a:spcPct val="100000"/>
              </a:lnSpc>
              <a:spcBef>
                <a:spcPts val="800"/>
              </a:spcBef>
              <a:spcAft>
                <a:spcPts val="0"/>
              </a:spcAft>
              <a:buClr>
                <a:srgbClr val="61E595"/>
              </a:buClr>
              <a:buSzPts val="1800"/>
              <a:buNone/>
              <a:defRPr/>
            </a:lvl6pPr>
            <a:lvl7pPr marL="3200400" lvl="6" indent="-228600" algn="l" rtl="0">
              <a:lnSpc>
                <a:spcPct val="100000"/>
              </a:lnSpc>
              <a:spcBef>
                <a:spcPts val="800"/>
              </a:spcBef>
              <a:spcAft>
                <a:spcPts val="0"/>
              </a:spcAft>
              <a:buClr>
                <a:srgbClr val="95EEB9"/>
              </a:buClr>
              <a:buSzPts val="1800"/>
              <a:buNone/>
              <a:defRPr/>
            </a:lvl7pPr>
            <a:lvl8pPr marL="3657600" lvl="7" indent="-228600" algn="l" rtl="0">
              <a:lnSpc>
                <a:spcPct val="100000"/>
              </a:lnSpc>
              <a:spcBef>
                <a:spcPts val="800"/>
              </a:spcBef>
              <a:spcAft>
                <a:spcPts val="0"/>
              </a:spcAft>
              <a:buClr>
                <a:srgbClr val="C8F7DB"/>
              </a:buClr>
              <a:buSzPts val="1800"/>
              <a:buNone/>
              <a:defRPr/>
            </a:lvl8pPr>
            <a:lvl9pPr marL="4114800" lvl="8" indent="-228600" algn="l" rtl="0">
              <a:lnSpc>
                <a:spcPct val="100000"/>
              </a:lnSpc>
              <a:spcBef>
                <a:spcPts val="800"/>
              </a:spcBef>
              <a:spcAft>
                <a:spcPts val="0"/>
              </a:spcAft>
              <a:buClr>
                <a:schemeClr val="lt1"/>
              </a:buClr>
              <a:buSzPts val="1800"/>
              <a:buNone/>
              <a:defRPr/>
            </a:lvl9pPr>
          </a:lstStyle>
          <a:p>
            <a:endParaRPr/>
          </a:p>
        </p:txBody>
      </p:sp>
      <p:sp>
        <p:nvSpPr>
          <p:cNvPr id="63" name="Google Shape;63;p13"/>
          <p:cNvSpPr/>
          <p:nvPr/>
        </p:nvSpPr>
        <p:spPr>
          <a:xfrm>
            <a:off x="-4808406" y="1052623"/>
            <a:ext cx="9344966" cy="4555772"/>
          </a:xfrm>
          <a:custGeom>
            <a:avLst/>
            <a:gdLst/>
            <a:ahLst/>
            <a:cxnLst/>
            <a:rect l="l" t="t" r="r" b="b"/>
            <a:pathLst>
              <a:path w="13950" h="6799" extrusionOk="0">
                <a:moveTo>
                  <a:pt x="12084" y="910"/>
                </a:moveTo>
                <a:lnTo>
                  <a:pt x="12084" y="910"/>
                </a:lnTo>
                <a:cubicBezTo>
                  <a:pt x="11996" y="1101"/>
                  <a:pt x="12084" y="1263"/>
                  <a:pt x="12099" y="1292"/>
                </a:cubicBezTo>
                <a:cubicBezTo>
                  <a:pt x="11571" y="866"/>
                  <a:pt x="9955" y="470"/>
                  <a:pt x="9779" y="588"/>
                </a:cubicBezTo>
                <a:cubicBezTo>
                  <a:pt x="9617" y="690"/>
                  <a:pt x="10484" y="896"/>
                  <a:pt x="10293" y="1013"/>
                </a:cubicBezTo>
                <a:cubicBezTo>
                  <a:pt x="10131" y="1116"/>
                  <a:pt x="8825" y="558"/>
                  <a:pt x="8516" y="808"/>
                </a:cubicBezTo>
                <a:cubicBezTo>
                  <a:pt x="8266" y="1013"/>
                  <a:pt x="10234" y="1366"/>
                  <a:pt x="10014" y="1601"/>
                </a:cubicBezTo>
                <a:cubicBezTo>
                  <a:pt x="9882" y="1733"/>
                  <a:pt x="8619" y="1190"/>
                  <a:pt x="8399" y="1395"/>
                </a:cubicBezTo>
                <a:cubicBezTo>
                  <a:pt x="8193" y="1601"/>
                  <a:pt x="9867" y="1997"/>
                  <a:pt x="9603" y="2261"/>
                </a:cubicBezTo>
                <a:cubicBezTo>
                  <a:pt x="9427" y="2437"/>
                  <a:pt x="6403" y="969"/>
                  <a:pt x="5213" y="2158"/>
                </a:cubicBezTo>
                <a:cubicBezTo>
                  <a:pt x="2996" y="0"/>
                  <a:pt x="0" y="3039"/>
                  <a:pt x="441" y="3084"/>
                </a:cubicBezTo>
                <a:cubicBezTo>
                  <a:pt x="1072" y="3142"/>
                  <a:pt x="1880" y="1982"/>
                  <a:pt x="2364" y="2041"/>
                </a:cubicBezTo>
                <a:cubicBezTo>
                  <a:pt x="2805" y="2085"/>
                  <a:pt x="1277" y="2746"/>
                  <a:pt x="1792" y="2804"/>
                </a:cubicBezTo>
                <a:cubicBezTo>
                  <a:pt x="2174" y="2849"/>
                  <a:pt x="2834" y="2173"/>
                  <a:pt x="3348" y="2232"/>
                </a:cubicBezTo>
                <a:cubicBezTo>
                  <a:pt x="3715" y="2276"/>
                  <a:pt x="2570" y="2658"/>
                  <a:pt x="2966" y="2702"/>
                </a:cubicBezTo>
                <a:cubicBezTo>
                  <a:pt x="3378" y="2746"/>
                  <a:pt x="4244" y="2291"/>
                  <a:pt x="4890" y="2364"/>
                </a:cubicBezTo>
                <a:cubicBezTo>
                  <a:pt x="3715" y="3598"/>
                  <a:pt x="1512" y="6373"/>
                  <a:pt x="1865" y="6622"/>
                </a:cubicBezTo>
                <a:cubicBezTo>
                  <a:pt x="2041" y="6755"/>
                  <a:pt x="4127" y="4082"/>
                  <a:pt x="4508" y="4464"/>
                </a:cubicBezTo>
                <a:cubicBezTo>
                  <a:pt x="4171" y="4801"/>
                  <a:pt x="3069" y="6226"/>
                  <a:pt x="3289" y="6446"/>
                </a:cubicBezTo>
                <a:cubicBezTo>
                  <a:pt x="3495" y="6666"/>
                  <a:pt x="4053" y="5198"/>
                  <a:pt x="6006" y="4405"/>
                </a:cubicBezTo>
                <a:cubicBezTo>
                  <a:pt x="9867" y="2863"/>
                  <a:pt x="11409" y="6226"/>
                  <a:pt x="11820" y="6094"/>
                </a:cubicBezTo>
                <a:cubicBezTo>
                  <a:pt x="12026" y="6020"/>
                  <a:pt x="10704" y="4420"/>
                  <a:pt x="10939" y="4332"/>
                </a:cubicBezTo>
                <a:cubicBezTo>
                  <a:pt x="11160" y="4244"/>
                  <a:pt x="12833" y="6798"/>
                  <a:pt x="13024" y="6681"/>
                </a:cubicBezTo>
                <a:cubicBezTo>
                  <a:pt x="13186" y="6578"/>
                  <a:pt x="11717" y="4155"/>
                  <a:pt x="11306" y="3480"/>
                </a:cubicBezTo>
                <a:cubicBezTo>
                  <a:pt x="11233" y="3348"/>
                  <a:pt x="11218" y="3172"/>
                  <a:pt x="11277" y="3025"/>
                </a:cubicBezTo>
                <a:cubicBezTo>
                  <a:pt x="11350" y="2863"/>
                  <a:pt x="11497" y="2687"/>
                  <a:pt x="11791" y="2658"/>
                </a:cubicBezTo>
                <a:cubicBezTo>
                  <a:pt x="12363" y="2585"/>
                  <a:pt x="13494" y="3612"/>
                  <a:pt x="13494" y="3612"/>
                </a:cubicBezTo>
                <a:cubicBezTo>
                  <a:pt x="13494" y="3612"/>
                  <a:pt x="13627" y="3774"/>
                  <a:pt x="13862" y="3509"/>
                </a:cubicBezTo>
                <a:cubicBezTo>
                  <a:pt x="13949" y="3231"/>
                  <a:pt x="12129" y="793"/>
                  <a:pt x="12084" y="910"/>
                </a:cubicBezTo>
              </a:path>
            </a:pathLst>
          </a:custGeom>
          <a:solidFill>
            <a:srgbClr val="CFE2F3">
              <a:alpha val="8547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64" name="Google Shape;64;p13"/>
          <p:cNvSpPr txBox="1">
            <a:spLocks noGrp="1"/>
          </p:cNvSpPr>
          <p:nvPr>
            <p:ph type="body" idx="2"/>
          </p:nvPr>
        </p:nvSpPr>
        <p:spPr>
          <a:xfrm>
            <a:off x="0" y="-324"/>
            <a:ext cx="5088000" cy="6871200"/>
          </a:xfrm>
          <a:prstGeom prst="rect">
            <a:avLst/>
          </a:prstGeom>
          <a:noFill/>
          <a:ln>
            <a:noFill/>
          </a:ln>
        </p:spPr>
        <p:txBody>
          <a:bodyPr spcFirstLastPara="1" wrap="square" lIns="365750" tIns="365750" rIns="182875" bIns="548625" anchor="ctr" anchorCtr="0">
            <a:noAutofit/>
          </a:bodyPr>
          <a:lstStyle>
            <a:lvl1pPr marL="457200" lvl="0" indent="-228600" algn="l" rtl="0">
              <a:lnSpc>
                <a:spcPct val="90000"/>
              </a:lnSpc>
              <a:spcBef>
                <a:spcPts val="1600"/>
              </a:spcBef>
              <a:spcAft>
                <a:spcPts val="0"/>
              </a:spcAft>
              <a:buClr>
                <a:schemeClr val="dk2"/>
              </a:buClr>
              <a:buSzPts val="4800"/>
              <a:buNone/>
              <a:defRPr sz="4800" b="0" i="0">
                <a:solidFill>
                  <a:schemeClr val="dk2"/>
                </a:solidFill>
              </a:defRPr>
            </a:lvl1pPr>
            <a:lvl2pPr marL="914400" lvl="1" indent="-431800" algn="l" rtl="0">
              <a:lnSpc>
                <a:spcPct val="100000"/>
              </a:lnSpc>
              <a:spcBef>
                <a:spcPts val="1600"/>
              </a:spcBef>
              <a:spcAft>
                <a:spcPts val="0"/>
              </a:spcAft>
              <a:buClr>
                <a:schemeClr val="dk2"/>
              </a:buClr>
              <a:buSzPts val="3200"/>
              <a:buFont typeface="Arial"/>
              <a:buChar char="•"/>
              <a:defRPr sz="3200" b="0" i="0">
                <a:solidFill>
                  <a:schemeClr val="dk2"/>
                </a:solidFill>
              </a:defRPr>
            </a:lvl2pPr>
            <a:lvl3pPr marL="1371600" lvl="2" indent="-228600" algn="l" rtl="0">
              <a:lnSpc>
                <a:spcPct val="100000"/>
              </a:lnSpc>
              <a:spcBef>
                <a:spcPts val="1600"/>
              </a:spcBef>
              <a:spcAft>
                <a:spcPts val="0"/>
              </a:spcAft>
              <a:buClr>
                <a:schemeClr val="dk2"/>
              </a:buClr>
              <a:buSzPts val="1600"/>
              <a:buNone/>
              <a:defRPr sz="1600" b="0" i="0">
                <a:solidFill>
                  <a:schemeClr val="dk2"/>
                </a:solidFill>
              </a:defRPr>
            </a:lvl3pPr>
            <a:lvl4pPr marL="1828800" lvl="3" indent="-342900" algn="l" rtl="0">
              <a:lnSpc>
                <a:spcPct val="100000"/>
              </a:lnSpc>
              <a:spcBef>
                <a:spcPts val="400"/>
              </a:spcBef>
              <a:spcAft>
                <a:spcPts val="0"/>
              </a:spcAft>
              <a:buClr>
                <a:schemeClr val="dk1"/>
              </a:buClr>
              <a:buSzPts val="1800"/>
              <a:buChar char="•"/>
              <a:defRPr/>
            </a:lvl4pPr>
            <a:lvl5pPr marL="2286000" lvl="4" indent="-228600" algn="l" rtl="0">
              <a:lnSpc>
                <a:spcPct val="100000"/>
              </a:lnSpc>
              <a:spcBef>
                <a:spcPts val="800"/>
              </a:spcBef>
              <a:spcAft>
                <a:spcPts val="0"/>
              </a:spcAft>
              <a:buClr>
                <a:srgbClr val="FF0000"/>
              </a:buClr>
              <a:buSzPts val="1800"/>
              <a:buNone/>
              <a:defRPr/>
            </a:lvl5pPr>
            <a:lvl6pPr marL="2743200" lvl="5" indent="-228600" algn="l" rtl="0">
              <a:lnSpc>
                <a:spcPct val="100000"/>
              </a:lnSpc>
              <a:spcBef>
                <a:spcPts val="800"/>
              </a:spcBef>
              <a:spcAft>
                <a:spcPts val="0"/>
              </a:spcAft>
              <a:buClr>
                <a:srgbClr val="61E595"/>
              </a:buClr>
              <a:buSzPts val="1800"/>
              <a:buNone/>
              <a:defRPr/>
            </a:lvl6pPr>
            <a:lvl7pPr marL="3200400" lvl="6" indent="-228600" algn="l" rtl="0">
              <a:lnSpc>
                <a:spcPct val="100000"/>
              </a:lnSpc>
              <a:spcBef>
                <a:spcPts val="800"/>
              </a:spcBef>
              <a:spcAft>
                <a:spcPts val="0"/>
              </a:spcAft>
              <a:buClr>
                <a:srgbClr val="95EEB9"/>
              </a:buClr>
              <a:buSzPts val="1800"/>
              <a:buNone/>
              <a:defRPr/>
            </a:lvl7pPr>
            <a:lvl8pPr marL="3657600" lvl="7" indent="-228600" algn="l" rtl="0">
              <a:lnSpc>
                <a:spcPct val="100000"/>
              </a:lnSpc>
              <a:spcBef>
                <a:spcPts val="800"/>
              </a:spcBef>
              <a:spcAft>
                <a:spcPts val="0"/>
              </a:spcAft>
              <a:buClr>
                <a:srgbClr val="C8F7DB"/>
              </a:buClr>
              <a:buSzPts val="1800"/>
              <a:buNone/>
              <a:defRPr/>
            </a:lvl8pPr>
            <a:lvl9pPr marL="4114800" lvl="8" indent="-228600" algn="l" rtl="0">
              <a:lnSpc>
                <a:spcPct val="100000"/>
              </a:lnSpc>
              <a:spcBef>
                <a:spcPts val="800"/>
              </a:spcBef>
              <a:spcAft>
                <a:spcPts val="0"/>
              </a:spcAft>
              <a:buClr>
                <a:schemeClr val="lt1"/>
              </a:buClr>
              <a:buSzPts val="1800"/>
              <a:buNone/>
              <a:defRPr/>
            </a:lvl9pPr>
          </a:lstStyle>
          <a:p>
            <a:endParaRPr/>
          </a:p>
        </p:txBody>
      </p:sp>
      <p:sp>
        <p:nvSpPr>
          <p:cNvPr id="65" name="Google Shape;65;p13"/>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
        <p:nvSpPr>
          <p:cNvPr id="66" name="Google Shape;66;p13"/>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vestor style slide">
  <p:cSld name="2_Title and Content_1">
    <p:bg>
      <p:bgPr>
        <a:solidFill>
          <a:schemeClr val="lt1"/>
        </a:solidFill>
        <a:effectLst/>
      </p:bgPr>
    </p:bg>
    <p:spTree>
      <p:nvGrpSpPr>
        <p:cNvPr id="1" name="Shape 67"/>
        <p:cNvGrpSpPr/>
        <p:nvPr/>
      </p:nvGrpSpPr>
      <p:grpSpPr>
        <a:xfrm>
          <a:off x="0" y="0"/>
          <a:ext cx="0" cy="0"/>
          <a:chOff x="0" y="0"/>
          <a:chExt cx="0" cy="0"/>
        </a:xfrm>
      </p:grpSpPr>
      <p:sp>
        <p:nvSpPr>
          <p:cNvPr id="68" name="Google Shape;68;p14"/>
          <p:cNvSpPr txBox="1">
            <a:spLocks noGrp="1"/>
          </p:cNvSpPr>
          <p:nvPr>
            <p:ph type="title"/>
          </p:nvPr>
        </p:nvSpPr>
        <p:spPr>
          <a:xfrm>
            <a:off x="0" y="0"/>
            <a:ext cx="10534800" cy="739200"/>
          </a:xfrm>
          <a:prstGeom prst="rect">
            <a:avLst/>
          </a:prstGeom>
          <a:noFill/>
          <a:ln>
            <a:noFill/>
          </a:ln>
        </p:spPr>
        <p:txBody>
          <a:bodyPr spcFirstLastPara="1" wrap="square" lIns="274300" tIns="182875" rIns="91425" bIns="91425" anchor="t" anchorCtr="0">
            <a:noAutofit/>
          </a:bodyPr>
          <a:lstStyle>
            <a:lvl1pPr marL="0" marR="0" lvl="0" indent="0" algn="l" rtl="0">
              <a:lnSpc>
                <a:spcPct val="90000"/>
              </a:lnSpc>
              <a:spcBef>
                <a:spcPts val="0"/>
              </a:spcBef>
              <a:spcAft>
                <a:spcPts val="0"/>
              </a:spcAft>
              <a:buClr>
                <a:schemeClr val="dk2"/>
              </a:buClr>
              <a:buSzPts val="4000"/>
              <a:buFont typeface="Lato"/>
              <a:buNone/>
              <a:defRPr sz="4000" i="0" u="none" strike="noStrike" cap="none">
                <a:solidFill>
                  <a:schemeClr val="dk2"/>
                </a:solidFill>
                <a:latin typeface="Lato"/>
                <a:ea typeface="Lato"/>
                <a:cs typeface="Lato"/>
                <a:sym typeface="Lato"/>
              </a:defRPr>
            </a:lvl1pPr>
            <a:lvl2pPr lvl="1" indent="0" rtl="0">
              <a:spcBef>
                <a:spcPts val="0"/>
              </a:spcBef>
              <a:spcAft>
                <a:spcPts val="0"/>
              </a:spcAft>
              <a:buSzPts val="1500"/>
              <a:buNone/>
              <a:defRPr sz="1800"/>
            </a:lvl2pPr>
            <a:lvl3pPr lvl="2" indent="0" rtl="0">
              <a:spcBef>
                <a:spcPts val="0"/>
              </a:spcBef>
              <a:spcAft>
                <a:spcPts val="0"/>
              </a:spcAft>
              <a:buSzPts val="1500"/>
              <a:buNone/>
              <a:defRPr sz="1800"/>
            </a:lvl3pPr>
            <a:lvl4pPr lvl="3" indent="0" rtl="0">
              <a:spcBef>
                <a:spcPts val="0"/>
              </a:spcBef>
              <a:spcAft>
                <a:spcPts val="0"/>
              </a:spcAft>
              <a:buSzPts val="1500"/>
              <a:buNone/>
              <a:defRPr sz="1800"/>
            </a:lvl4pPr>
            <a:lvl5pPr lvl="4" indent="0" rtl="0">
              <a:spcBef>
                <a:spcPts val="0"/>
              </a:spcBef>
              <a:spcAft>
                <a:spcPts val="0"/>
              </a:spcAft>
              <a:buSzPts val="1500"/>
              <a:buNone/>
              <a:defRPr sz="1800"/>
            </a:lvl5pPr>
            <a:lvl6pPr lvl="5" indent="0" rtl="0">
              <a:spcBef>
                <a:spcPts val="0"/>
              </a:spcBef>
              <a:spcAft>
                <a:spcPts val="0"/>
              </a:spcAft>
              <a:buSzPts val="1500"/>
              <a:buNone/>
              <a:defRPr sz="1800"/>
            </a:lvl6pPr>
            <a:lvl7pPr lvl="6" indent="0" rtl="0">
              <a:spcBef>
                <a:spcPts val="0"/>
              </a:spcBef>
              <a:spcAft>
                <a:spcPts val="0"/>
              </a:spcAft>
              <a:buSzPts val="1500"/>
              <a:buNone/>
              <a:defRPr sz="1800"/>
            </a:lvl7pPr>
            <a:lvl8pPr lvl="7" indent="0" rtl="0">
              <a:spcBef>
                <a:spcPts val="0"/>
              </a:spcBef>
              <a:spcAft>
                <a:spcPts val="0"/>
              </a:spcAft>
              <a:buSzPts val="1500"/>
              <a:buNone/>
              <a:defRPr sz="1800"/>
            </a:lvl8pPr>
            <a:lvl9pPr lvl="8" indent="0" rtl="0">
              <a:spcBef>
                <a:spcPts val="0"/>
              </a:spcBef>
              <a:spcAft>
                <a:spcPts val="0"/>
              </a:spcAft>
              <a:buSzPts val="1500"/>
              <a:buNone/>
              <a:defRPr sz="1800"/>
            </a:lvl9pPr>
          </a:lstStyle>
          <a:p>
            <a:endParaRPr/>
          </a:p>
        </p:txBody>
      </p:sp>
      <p:sp>
        <p:nvSpPr>
          <p:cNvPr id="69" name="Google Shape;69;p14"/>
          <p:cNvSpPr txBox="1">
            <a:spLocks noGrp="1"/>
          </p:cNvSpPr>
          <p:nvPr>
            <p:ph type="body" idx="1"/>
          </p:nvPr>
        </p:nvSpPr>
        <p:spPr>
          <a:xfrm>
            <a:off x="0" y="1048025"/>
            <a:ext cx="12192000" cy="5695800"/>
          </a:xfrm>
          <a:prstGeom prst="rect">
            <a:avLst/>
          </a:prstGeom>
          <a:noFill/>
          <a:ln>
            <a:noFill/>
          </a:ln>
        </p:spPr>
        <p:txBody>
          <a:bodyPr spcFirstLastPara="1" wrap="square" lIns="274300" tIns="91425" rIns="274300" bIns="91425" anchor="t" anchorCtr="0">
            <a:noAutofit/>
          </a:bodyPr>
          <a:lstStyle>
            <a:lvl1pPr marL="457200" marR="0" lvl="0" indent="-406400" algn="l" rtl="0">
              <a:lnSpc>
                <a:spcPct val="90000"/>
              </a:lnSpc>
              <a:spcBef>
                <a:spcPts val="1000"/>
              </a:spcBef>
              <a:spcAft>
                <a:spcPts val="0"/>
              </a:spcAft>
              <a:buClr>
                <a:srgbClr val="434343"/>
              </a:buClr>
              <a:buSzPts val="2800"/>
              <a:buFont typeface="Lato"/>
              <a:buChar char="•"/>
              <a:defRPr sz="2800" i="0" u="none" strike="noStrike" cap="none">
                <a:solidFill>
                  <a:srgbClr val="434343"/>
                </a:solidFill>
                <a:latin typeface="Lato"/>
                <a:ea typeface="Lato"/>
                <a:cs typeface="Lato"/>
                <a:sym typeface="Lato"/>
              </a:defRPr>
            </a:lvl1pPr>
            <a:lvl2pPr marL="914400" marR="0" lvl="1" indent="-381000" algn="l" rtl="0">
              <a:lnSpc>
                <a:spcPct val="90000"/>
              </a:lnSpc>
              <a:spcBef>
                <a:spcPts val="500"/>
              </a:spcBef>
              <a:spcAft>
                <a:spcPts val="0"/>
              </a:spcAft>
              <a:buClr>
                <a:srgbClr val="434343"/>
              </a:buClr>
              <a:buSzPts val="2400"/>
              <a:buFont typeface="Lato"/>
              <a:buChar char="•"/>
              <a:defRPr sz="2400" i="0" u="none" strike="noStrike" cap="none">
                <a:solidFill>
                  <a:srgbClr val="434343"/>
                </a:solidFill>
                <a:latin typeface="Lato"/>
                <a:ea typeface="Lato"/>
                <a:cs typeface="Lato"/>
                <a:sym typeface="Lato"/>
              </a:defRPr>
            </a:lvl2pPr>
            <a:lvl3pPr marL="1371600" marR="0" lvl="2" indent="-381000" algn="l" rtl="0">
              <a:lnSpc>
                <a:spcPct val="90000"/>
              </a:lnSpc>
              <a:spcBef>
                <a:spcPts val="500"/>
              </a:spcBef>
              <a:spcAft>
                <a:spcPts val="0"/>
              </a:spcAft>
              <a:buClr>
                <a:srgbClr val="434343"/>
              </a:buClr>
              <a:buSzPts val="2400"/>
              <a:buFont typeface="Lato"/>
              <a:buChar char="•"/>
              <a:defRPr sz="2400" i="0" u="none" strike="noStrike" cap="none">
                <a:solidFill>
                  <a:srgbClr val="434343"/>
                </a:solidFill>
                <a:latin typeface="Lato"/>
                <a:ea typeface="Lato"/>
                <a:cs typeface="Lato"/>
                <a:sym typeface="Lato"/>
              </a:defRPr>
            </a:lvl3pPr>
            <a:lvl4pPr marL="1828800" marR="0" lvl="3" indent="-381000" algn="l" rtl="0">
              <a:lnSpc>
                <a:spcPct val="90000"/>
              </a:lnSpc>
              <a:spcBef>
                <a:spcPts val="500"/>
              </a:spcBef>
              <a:spcAft>
                <a:spcPts val="0"/>
              </a:spcAft>
              <a:buClr>
                <a:srgbClr val="434343"/>
              </a:buClr>
              <a:buSzPts val="2400"/>
              <a:buFont typeface="Lato"/>
              <a:buChar char="•"/>
              <a:defRPr sz="2400" i="0" u="none" strike="noStrike" cap="none">
                <a:solidFill>
                  <a:srgbClr val="434343"/>
                </a:solidFill>
                <a:latin typeface="Lato"/>
                <a:ea typeface="Lato"/>
                <a:cs typeface="Lato"/>
                <a:sym typeface="Lato"/>
              </a:defRPr>
            </a:lvl4pPr>
            <a:lvl5pPr marL="2286000" marR="0" lvl="4" indent="-381000" algn="l" rtl="0">
              <a:lnSpc>
                <a:spcPct val="90000"/>
              </a:lnSpc>
              <a:spcBef>
                <a:spcPts val="500"/>
              </a:spcBef>
              <a:spcAft>
                <a:spcPts val="0"/>
              </a:spcAft>
              <a:buClr>
                <a:srgbClr val="434343"/>
              </a:buClr>
              <a:buSzPts val="2400"/>
              <a:buFont typeface="Lato"/>
              <a:buChar char="•"/>
              <a:defRPr sz="2400" i="0" u="none" strike="noStrike" cap="none">
                <a:solidFill>
                  <a:srgbClr val="434343"/>
                </a:solidFill>
                <a:latin typeface="Lato"/>
                <a:ea typeface="Lato"/>
                <a:cs typeface="Lato"/>
                <a:sym typeface="Lato"/>
              </a:defRPr>
            </a:lvl5pPr>
            <a:lvl6pPr marL="2743200" marR="0" lvl="5" indent="-342900" algn="l" rtl="0">
              <a:lnSpc>
                <a:spcPct val="90000"/>
              </a:lnSpc>
              <a:spcBef>
                <a:spcPts val="500"/>
              </a:spcBef>
              <a:spcAft>
                <a:spcPts val="0"/>
              </a:spcAft>
              <a:buClr>
                <a:srgbClr val="434343"/>
              </a:buClr>
              <a:buSzPts val="1800"/>
              <a:buFont typeface="Lato"/>
              <a:buChar char="•"/>
              <a:defRPr sz="1800" i="0" u="none" strike="noStrike" cap="none">
                <a:solidFill>
                  <a:srgbClr val="434343"/>
                </a:solidFill>
                <a:latin typeface="Lato"/>
                <a:ea typeface="Lato"/>
                <a:cs typeface="Lato"/>
                <a:sym typeface="Lato"/>
              </a:defRPr>
            </a:lvl6pPr>
            <a:lvl7pPr marL="3200400" marR="0" lvl="6" indent="-342900" algn="l" rtl="0">
              <a:lnSpc>
                <a:spcPct val="90000"/>
              </a:lnSpc>
              <a:spcBef>
                <a:spcPts val="500"/>
              </a:spcBef>
              <a:spcAft>
                <a:spcPts val="0"/>
              </a:spcAft>
              <a:buClr>
                <a:srgbClr val="434343"/>
              </a:buClr>
              <a:buSzPts val="1800"/>
              <a:buFont typeface="Lato"/>
              <a:buChar char="•"/>
              <a:defRPr sz="1800" i="0" u="none" strike="noStrike" cap="none">
                <a:solidFill>
                  <a:srgbClr val="434343"/>
                </a:solidFill>
                <a:latin typeface="Lato"/>
                <a:ea typeface="Lato"/>
                <a:cs typeface="Lato"/>
                <a:sym typeface="Lato"/>
              </a:defRPr>
            </a:lvl7pPr>
            <a:lvl8pPr marL="3657600" marR="0" lvl="7" indent="-342900" algn="l" rtl="0">
              <a:lnSpc>
                <a:spcPct val="90000"/>
              </a:lnSpc>
              <a:spcBef>
                <a:spcPts val="500"/>
              </a:spcBef>
              <a:spcAft>
                <a:spcPts val="0"/>
              </a:spcAft>
              <a:buClr>
                <a:srgbClr val="434343"/>
              </a:buClr>
              <a:buSzPts val="1800"/>
              <a:buFont typeface="Lato"/>
              <a:buChar char="•"/>
              <a:defRPr sz="1800" i="0" u="none" strike="noStrike" cap="none">
                <a:solidFill>
                  <a:srgbClr val="434343"/>
                </a:solidFill>
                <a:latin typeface="Lato"/>
                <a:ea typeface="Lato"/>
                <a:cs typeface="Lato"/>
                <a:sym typeface="Lato"/>
              </a:defRPr>
            </a:lvl8pPr>
            <a:lvl9pPr marL="4114800" marR="0" lvl="8" indent="-342900" algn="l" rtl="0">
              <a:lnSpc>
                <a:spcPct val="90000"/>
              </a:lnSpc>
              <a:spcBef>
                <a:spcPts val="500"/>
              </a:spcBef>
              <a:spcAft>
                <a:spcPts val="0"/>
              </a:spcAft>
              <a:buClr>
                <a:srgbClr val="434343"/>
              </a:buClr>
              <a:buSzPts val="1800"/>
              <a:buFont typeface="Lato"/>
              <a:buChar char="•"/>
              <a:defRPr sz="1800" i="0" u="none" strike="noStrike" cap="none">
                <a:solidFill>
                  <a:srgbClr val="434343"/>
                </a:solidFill>
                <a:latin typeface="Lato"/>
                <a:ea typeface="Lato"/>
                <a:cs typeface="Lato"/>
                <a:sym typeface="Lato"/>
              </a:defRPr>
            </a:lvl9pPr>
          </a:lstStyle>
          <a:p>
            <a:endParaRPr/>
          </a:p>
        </p:txBody>
      </p:sp>
      <p:sp>
        <p:nvSpPr>
          <p:cNvPr id="70" name="Google Shape;70;p14"/>
          <p:cNvSpPr/>
          <p:nvPr/>
        </p:nvSpPr>
        <p:spPr>
          <a:xfrm>
            <a:off x="11270475" y="179450"/>
            <a:ext cx="742200" cy="496800"/>
          </a:xfrm>
          <a:custGeom>
            <a:avLst/>
            <a:gdLst/>
            <a:ahLst/>
            <a:cxnLst/>
            <a:rect l="l" t="t" r="r" b="b"/>
            <a:pathLst>
              <a:path w="120000" h="120000" extrusionOk="0">
                <a:moveTo>
                  <a:pt x="90297" y="8385"/>
                </a:moveTo>
                <a:cubicBezTo>
                  <a:pt x="90618" y="7290"/>
                  <a:pt x="101793" y="29606"/>
                  <a:pt x="101244" y="32207"/>
                </a:cubicBezTo>
                <a:cubicBezTo>
                  <a:pt x="99824" y="34535"/>
                  <a:pt x="98977" y="33063"/>
                  <a:pt x="98977" y="33063"/>
                </a:cubicBezTo>
                <a:cubicBezTo>
                  <a:pt x="98977" y="33063"/>
                  <a:pt x="92015" y="23719"/>
                  <a:pt x="88557" y="24301"/>
                </a:cubicBezTo>
                <a:cubicBezTo>
                  <a:pt x="86725" y="24609"/>
                  <a:pt x="85832" y="26217"/>
                  <a:pt x="85396" y="27689"/>
                </a:cubicBezTo>
                <a:cubicBezTo>
                  <a:pt x="84984" y="29058"/>
                  <a:pt x="85076" y="30633"/>
                  <a:pt x="85603" y="31933"/>
                </a:cubicBezTo>
                <a:cubicBezTo>
                  <a:pt x="88099" y="38026"/>
                  <a:pt x="97099" y="60239"/>
                  <a:pt x="96068" y="61197"/>
                </a:cubicBezTo>
                <a:cubicBezTo>
                  <a:pt x="94900" y="62293"/>
                  <a:pt x="84664" y="38881"/>
                  <a:pt x="83290" y="39703"/>
                </a:cubicBezTo>
                <a:cubicBezTo>
                  <a:pt x="81916" y="40490"/>
                  <a:pt x="89954" y="55173"/>
                  <a:pt x="88694" y="55824"/>
                </a:cubicBezTo>
                <a:cubicBezTo>
                  <a:pt x="86175" y="57090"/>
                  <a:pt x="76740" y="26183"/>
                  <a:pt x="53106" y="40387"/>
                </a:cubicBezTo>
                <a:cubicBezTo>
                  <a:pt x="41106" y="47609"/>
                  <a:pt x="37717" y="61026"/>
                  <a:pt x="36389" y="59041"/>
                </a:cubicBezTo>
                <a:cubicBezTo>
                  <a:pt x="35061" y="57056"/>
                  <a:pt x="41793" y="44015"/>
                  <a:pt x="43900" y="40832"/>
                </a:cubicBezTo>
                <a:cubicBezTo>
                  <a:pt x="41587" y="37375"/>
                  <a:pt x="28786" y="61848"/>
                  <a:pt x="27709" y="60718"/>
                </a:cubicBezTo>
                <a:cubicBezTo>
                  <a:pt x="25557" y="58391"/>
                  <a:pt x="39000" y="32926"/>
                  <a:pt x="46282" y="21597"/>
                </a:cubicBezTo>
                <a:cubicBezTo>
                  <a:pt x="42251" y="20981"/>
                  <a:pt x="36938" y="25122"/>
                  <a:pt x="34465" y="24746"/>
                </a:cubicBezTo>
                <a:cubicBezTo>
                  <a:pt x="31992" y="24335"/>
                  <a:pt x="39045" y="20810"/>
                  <a:pt x="36732" y="20433"/>
                </a:cubicBezTo>
                <a:cubicBezTo>
                  <a:pt x="33641" y="19954"/>
                  <a:pt x="29541" y="26081"/>
                  <a:pt x="27229" y="25704"/>
                </a:cubicBezTo>
                <a:cubicBezTo>
                  <a:pt x="24045" y="25191"/>
                  <a:pt x="33458" y="19098"/>
                  <a:pt x="30755" y="18687"/>
                </a:cubicBezTo>
                <a:cubicBezTo>
                  <a:pt x="27801" y="18208"/>
                  <a:pt x="22832" y="28819"/>
                  <a:pt x="19007" y="28203"/>
                </a:cubicBezTo>
                <a:cubicBezTo>
                  <a:pt x="16282" y="27792"/>
                  <a:pt x="34648" y="0"/>
                  <a:pt x="48206" y="19783"/>
                </a:cubicBezTo>
                <a:cubicBezTo>
                  <a:pt x="55488" y="8899"/>
                  <a:pt x="74015" y="22316"/>
                  <a:pt x="75114" y="20673"/>
                </a:cubicBezTo>
                <a:cubicBezTo>
                  <a:pt x="76763" y="18243"/>
                  <a:pt x="66480" y="14683"/>
                  <a:pt x="67717" y="12835"/>
                </a:cubicBezTo>
                <a:cubicBezTo>
                  <a:pt x="69045" y="10849"/>
                  <a:pt x="76809" y="15881"/>
                  <a:pt x="77633" y="14614"/>
                </a:cubicBezTo>
                <a:cubicBezTo>
                  <a:pt x="79030" y="12527"/>
                  <a:pt x="66893" y="9343"/>
                  <a:pt x="68450" y="7461"/>
                </a:cubicBezTo>
                <a:cubicBezTo>
                  <a:pt x="70351" y="5134"/>
                  <a:pt x="78343" y="10233"/>
                  <a:pt x="79374" y="9241"/>
                </a:cubicBezTo>
                <a:cubicBezTo>
                  <a:pt x="80519" y="8214"/>
                  <a:pt x="75183" y="6297"/>
                  <a:pt x="76213" y="5339"/>
                </a:cubicBezTo>
                <a:cubicBezTo>
                  <a:pt x="77290" y="4312"/>
                  <a:pt x="87206" y="7940"/>
                  <a:pt x="90412" y="11774"/>
                </a:cubicBezTo>
                <a:cubicBezTo>
                  <a:pt x="90343" y="11602"/>
                  <a:pt x="89793" y="10062"/>
                  <a:pt x="90297" y="8385"/>
                </a:cubicBezTo>
                <a:moveTo>
                  <a:pt x="15229" y="99634"/>
                </a:moveTo>
                <a:cubicBezTo>
                  <a:pt x="15022" y="99053"/>
                  <a:pt x="14725" y="99053"/>
                  <a:pt x="14335" y="99395"/>
                </a:cubicBezTo>
                <a:cubicBezTo>
                  <a:pt x="12778" y="100901"/>
                  <a:pt x="11061" y="101654"/>
                  <a:pt x="9458" y="101654"/>
                </a:cubicBezTo>
                <a:cubicBezTo>
                  <a:pt x="6549" y="101654"/>
                  <a:pt x="4877" y="99429"/>
                  <a:pt x="4877" y="95561"/>
                </a:cubicBezTo>
                <a:cubicBezTo>
                  <a:pt x="4877" y="86765"/>
                  <a:pt x="4877" y="86765"/>
                  <a:pt x="4877" y="86765"/>
                </a:cubicBezTo>
                <a:cubicBezTo>
                  <a:pt x="4877" y="82863"/>
                  <a:pt x="6526" y="80638"/>
                  <a:pt x="9503" y="80638"/>
                </a:cubicBezTo>
                <a:cubicBezTo>
                  <a:pt x="11061" y="80638"/>
                  <a:pt x="12618" y="81357"/>
                  <a:pt x="13923" y="82487"/>
                </a:cubicBezTo>
                <a:cubicBezTo>
                  <a:pt x="14290" y="82795"/>
                  <a:pt x="14587" y="82658"/>
                  <a:pt x="14793" y="82213"/>
                </a:cubicBezTo>
                <a:cubicBezTo>
                  <a:pt x="16442" y="78448"/>
                  <a:pt x="16442" y="78448"/>
                  <a:pt x="16442" y="78448"/>
                </a:cubicBezTo>
                <a:cubicBezTo>
                  <a:pt x="16648" y="77969"/>
                  <a:pt x="16603" y="77455"/>
                  <a:pt x="16282" y="77147"/>
                </a:cubicBezTo>
                <a:cubicBezTo>
                  <a:pt x="14129" y="75128"/>
                  <a:pt x="11816" y="74135"/>
                  <a:pt x="9366" y="74135"/>
                </a:cubicBezTo>
                <a:cubicBezTo>
                  <a:pt x="3572" y="74135"/>
                  <a:pt x="0" y="79098"/>
                  <a:pt x="0" y="86765"/>
                </a:cubicBezTo>
                <a:cubicBezTo>
                  <a:pt x="0" y="95493"/>
                  <a:pt x="0" y="95493"/>
                  <a:pt x="0" y="95493"/>
                </a:cubicBezTo>
                <a:cubicBezTo>
                  <a:pt x="0" y="103160"/>
                  <a:pt x="3526" y="108191"/>
                  <a:pt x="9412" y="108191"/>
                </a:cubicBezTo>
                <a:cubicBezTo>
                  <a:pt x="12366" y="108191"/>
                  <a:pt x="14725" y="106925"/>
                  <a:pt x="16854" y="104666"/>
                </a:cubicBezTo>
                <a:cubicBezTo>
                  <a:pt x="17198" y="104289"/>
                  <a:pt x="17198" y="103913"/>
                  <a:pt x="16992" y="103399"/>
                </a:cubicBezTo>
                <a:lnTo>
                  <a:pt x="15229" y="99634"/>
                </a:lnTo>
                <a:close/>
                <a:moveTo>
                  <a:pt x="28122" y="74135"/>
                </a:moveTo>
                <a:cubicBezTo>
                  <a:pt x="33343" y="74135"/>
                  <a:pt x="36870" y="78003"/>
                  <a:pt x="36870" y="86868"/>
                </a:cubicBezTo>
                <a:cubicBezTo>
                  <a:pt x="36870" y="105213"/>
                  <a:pt x="36870" y="105213"/>
                  <a:pt x="36870" y="105213"/>
                </a:cubicBezTo>
                <a:cubicBezTo>
                  <a:pt x="36870" y="105727"/>
                  <a:pt x="36709" y="106103"/>
                  <a:pt x="36412" y="106309"/>
                </a:cubicBezTo>
                <a:cubicBezTo>
                  <a:pt x="34213" y="107301"/>
                  <a:pt x="31076" y="108191"/>
                  <a:pt x="27961" y="108191"/>
                </a:cubicBezTo>
                <a:cubicBezTo>
                  <a:pt x="23083" y="108191"/>
                  <a:pt x="18572" y="105556"/>
                  <a:pt x="18572" y="97683"/>
                </a:cubicBezTo>
                <a:cubicBezTo>
                  <a:pt x="18572" y="90838"/>
                  <a:pt x="22396" y="87621"/>
                  <a:pt x="27778" y="87621"/>
                </a:cubicBezTo>
                <a:cubicBezTo>
                  <a:pt x="29175" y="87621"/>
                  <a:pt x="30732" y="87895"/>
                  <a:pt x="31992" y="88134"/>
                </a:cubicBezTo>
                <a:cubicBezTo>
                  <a:pt x="31992" y="86936"/>
                  <a:pt x="31992" y="86936"/>
                  <a:pt x="31992" y="86936"/>
                </a:cubicBezTo>
                <a:cubicBezTo>
                  <a:pt x="31992" y="82487"/>
                  <a:pt x="30893" y="80604"/>
                  <a:pt x="27778" y="80604"/>
                </a:cubicBezTo>
                <a:cubicBezTo>
                  <a:pt x="25694" y="80604"/>
                  <a:pt x="23748" y="81426"/>
                  <a:pt x="22396" y="82589"/>
                </a:cubicBezTo>
                <a:cubicBezTo>
                  <a:pt x="22099" y="82932"/>
                  <a:pt x="21778" y="82863"/>
                  <a:pt x="21572" y="82350"/>
                </a:cubicBezTo>
                <a:cubicBezTo>
                  <a:pt x="19877" y="78516"/>
                  <a:pt x="19877" y="78516"/>
                  <a:pt x="19877" y="78516"/>
                </a:cubicBezTo>
                <a:cubicBezTo>
                  <a:pt x="19671" y="78003"/>
                  <a:pt x="19671" y="77695"/>
                  <a:pt x="19877" y="77455"/>
                </a:cubicBezTo>
                <a:cubicBezTo>
                  <a:pt x="21893" y="75367"/>
                  <a:pt x="24709" y="74135"/>
                  <a:pt x="28122" y="74135"/>
                </a:cubicBezTo>
                <a:moveTo>
                  <a:pt x="31992" y="93987"/>
                </a:moveTo>
                <a:cubicBezTo>
                  <a:pt x="30847" y="93713"/>
                  <a:pt x="29221" y="93474"/>
                  <a:pt x="27916" y="93474"/>
                </a:cubicBezTo>
                <a:cubicBezTo>
                  <a:pt x="24755" y="93474"/>
                  <a:pt x="23496" y="95048"/>
                  <a:pt x="23496" y="97615"/>
                </a:cubicBezTo>
                <a:cubicBezTo>
                  <a:pt x="23496" y="100593"/>
                  <a:pt x="25396" y="101825"/>
                  <a:pt x="27961" y="101825"/>
                </a:cubicBezTo>
                <a:cubicBezTo>
                  <a:pt x="29335" y="101825"/>
                  <a:pt x="30938" y="101448"/>
                  <a:pt x="31992" y="101072"/>
                </a:cubicBezTo>
                <a:lnTo>
                  <a:pt x="31992" y="93987"/>
                </a:lnTo>
                <a:close/>
                <a:moveTo>
                  <a:pt x="57389" y="74888"/>
                </a:moveTo>
                <a:cubicBezTo>
                  <a:pt x="53770" y="74888"/>
                  <a:pt x="53770" y="74888"/>
                  <a:pt x="53770" y="74888"/>
                </a:cubicBezTo>
                <a:cubicBezTo>
                  <a:pt x="53358" y="74888"/>
                  <a:pt x="53152" y="75196"/>
                  <a:pt x="53152" y="75744"/>
                </a:cubicBezTo>
                <a:cubicBezTo>
                  <a:pt x="53152" y="98642"/>
                  <a:pt x="53152" y="98642"/>
                  <a:pt x="53152" y="98642"/>
                </a:cubicBezTo>
                <a:cubicBezTo>
                  <a:pt x="52213" y="99395"/>
                  <a:pt x="50793" y="99942"/>
                  <a:pt x="49374" y="99874"/>
                </a:cubicBezTo>
                <a:cubicBezTo>
                  <a:pt x="46832" y="99874"/>
                  <a:pt x="44564" y="98197"/>
                  <a:pt x="44564" y="93337"/>
                </a:cubicBezTo>
                <a:cubicBezTo>
                  <a:pt x="44564" y="75744"/>
                  <a:pt x="44564" y="75744"/>
                  <a:pt x="44564" y="75744"/>
                </a:cubicBezTo>
                <a:cubicBezTo>
                  <a:pt x="44564" y="75196"/>
                  <a:pt x="44358" y="74888"/>
                  <a:pt x="43992" y="74888"/>
                </a:cubicBezTo>
                <a:cubicBezTo>
                  <a:pt x="40328" y="74888"/>
                  <a:pt x="40328" y="74888"/>
                  <a:pt x="40328" y="74888"/>
                </a:cubicBezTo>
                <a:cubicBezTo>
                  <a:pt x="39938" y="74888"/>
                  <a:pt x="39687" y="75196"/>
                  <a:pt x="39687" y="75744"/>
                </a:cubicBezTo>
                <a:cubicBezTo>
                  <a:pt x="39687" y="93679"/>
                  <a:pt x="39687" y="93679"/>
                  <a:pt x="39687" y="93679"/>
                </a:cubicBezTo>
                <a:cubicBezTo>
                  <a:pt x="39687" y="102338"/>
                  <a:pt x="44312" y="106480"/>
                  <a:pt x="48687" y="106480"/>
                </a:cubicBezTo>
                <a:cubicBezTo>
                  <a:pt x="50244" y="106480"/>
                  <a:pt x="51847" y="105966"/>
                  <a:pt x="53198" y="105350"/>
                </a:cubicBezTo>
                <a:cubicBezTo>
                  <a:pt x="53358" y="111648"/>
                  <a:pt x="51503" y="113531"/>
                  <a:pt x="48618" y="113531"/>
                </a:cubicBezTo>
                <a:cubicBezTo>
                  <a:pt x="46328" y="113531"/>
                  <a:pt x="44496" y="112264"/>
                  <a:pt x="42893" y="110621"/>
                </a:cubicBezTo>
                <a:cubicBezTo>
                  <a:pt x="42595" y="110313"/>
                  <a:pt x="42297" y="110450"/>
                  <a:pt x="42091" y="110929"/>
                </a:cubicBezTo>
                <a:cubicBezTo>
                  <a:pt x="40282" y="114763"/>
                  <a:pt x="40282" y="114763"/>
                  <a:pt x="40282" y="114763"/>
                </a:cubicBezTo>
                <a:cubicBezTo>
                  <a:pt x="40076" y="115276"/>
                  <a:pt x="40076" y="115653"/>
                  <a:pt x="40419" y="116029"/>
                </a:cubicBezTo>
                <a:cubicBezTo>
                  <a:pt x="42595" y="118733"/>
                  <a:pt x="45068" y="120000"/>
                  <a:pt x="48641" y="120000"/>
                </a:cubicBezTo>
                <a:cubicBezTo>
                  <a:pt x="55076" y="120000"/>
                  <a:pt x="58030" y="115037"/>
                  <a:pt x="58030" y="105350"/>
                </a:cubicBezTo>
                <a:cubicBezTo>
                  <a:pt x="58030" y="75744"/>
                  <a:pt x="58030" y="75744"/>
                  <a:pt x="58030" y="75744"/>
                </a:cubicBezTo>
                <a:cubicBezTo>
                  <a:pt x="58030" y="75196"/>
                  <a:pt x="57824" y="74888"/>
                  <a:pt x="57389" y="74888"/>
                </a:cubicBezTo>
                <a:moveTo>
                  <a:pt x="91786" y="87929"/>
                </a:moveTo>
                <a:cubicBezTo>
                  <a:pt x="89015" y="87142"/>
                  <a:pt x="87114" y="86491"/>
                  <a:pt x="87114" y="83924"/>
                </a:cubicBezTo>
                <a:cubicBezTo>
                  <a:pt x="87114" y="81836"/>
                  <a:pt x="88465" y="80467"/>
                  <a:pt x="90938" y="80467"/>
                </a:cubicBezTo>
                <a:cubicBezTo>
                  <a:pt x="92839" y="80467"/>
                  <a:pt x="94717" y="81289"/>
                  <a:pt x="96274" y="82555"/>
                </a:cubicBezTo>
                <a:cubicBezTo>
                  <a:pt x="96618" y="82795"/>
                  <a:pt x="96916" y="82658"/>
                  <a:pt x="97122" y="82213"/>
                </a:cubicBezTo>
                <a:cubicBezTo>
                  <a:pt x="98725" y="78208"/>
                  <a:pt x="98725" y="78208"/>
                  <a:pt x="98725" y="78208"/>
                </a:cubicBezTo>
                <a:cubicBezTo>
                  <a:pt x="98931" y="77695"/>
                  <a:pt x="98839" y="77181"/>
                  <a:pt x="98496" y="76942"/>
                </a:cubicBezTo>
                <a:cubicBezTo>
                  <a:pt x="96022" y="74922"/>
                  <a:pt x="93595" y="74067"/>
                  <a:pt x="91190" y="74067"/>
                </a:cubicBezTo>
                <a:cubicBezTo>
                  <a:pt x="86702" y="74067"/>
                  <a:pt x="82282" y="76942"/>
                  <a:pt x="82282" y="83924"/>
                </a:cubicBezTo>
                <a:cubicBezTo>
                  <a:pt x="82282" y="91523"/>
                  <a:pt x="87618" y="93474"/>
                  <a:pt x="90778" y="94363"/>
                </a:cubicBezTo>
                <a:cubicBezTo>
                  <a:pt x="92656" y="94843"/>
                  <a:pt x="94671" y="95561"/>
                  <a:pt x="94671" y="98060"/>
                </a:cubicBezTo>
                <a:cubicBezTo>
                  <a:pt x="94671" y="100456"/>
                  <a:pt x="92954" y="101722"/>
                  <a:pt x="90778" y="101722"/>
                </a:cubicBezTo>
                <a:cubicBezTo>
                  <a:pt x="88580" y="101722"/>
                  <a:pt x="86312" y="100593"/>
                  <a:pt x="84412" y="98505"/>
                </a:cubicBezTo>
                <a:cubicBezTo>
                  <a:pt x="84045" y="98128"/>
                  <a:pt x="83793" y="98197"/>
                  <a:pt x="83587" y="98745"/>
                </a:cubicBezTo>
                <a:cubicBezTo>
                  <a:pt x="81984" y="102852"/>
                  <a:pt x="81984" y="102852"/>
                  <a:pt x="81984" y="102852"/>
                </a:cubicBezTo>
                <a:cubicBezTo>
                  <a:pt x="81778" y="103331"/>
                  <a:pt x="81778" y="103776"/>
                  <a:pt x="82145" y="104084"/>
                </a:cubicBezTo>
                <a:cubicBezTo>
                  <a:pt x="84801" y="106993"/>
                  <a:pt x="87824" y="108191"/>
                  <a:pt x="90687" y="108191"/>
                </a:cubicBezTo>
                <a:cubicBezTo>
                  <a:pt x="95725" y="108191"/>
                  <a:pt x="99595" y="104803"/>
                  <a:pt x="99595" y="97752"/>
                </a:cubicBezTo>
                <a:cubicBezTo>
                  <a:pt x="99595" y="90530"/>
                  <a:pt x="95221" y="88887"/>
                  <a:pt x="91786" y="87929"/>
                </a:cubicBezTo>
                <a:moveTo>
                  <a:pt x="110908" y="74135"/>
                </a:moveTo>
                <a:cubicBezTo>
                  <a:pt x="115511" y="74135"/>
                  <a:pt x="120000" y="77763"/>
                  <a:pt x="120000" y="87005"/>
                </a:cubicBezTo>
                <a:cubicBezTo>
                  <a:pt x="120000" y="93337"/>
                  <a:pt x="120000" y="93337"/>
                  <a:pt x="120000" y="93337"/>
                </a:cubicBezTo>
                <a:cubicBezTo>
                  <a:pt x="120000" y="93918"/>
                  <a:pt x="119793" y="94227"/>
                  <a:pt x="119358" y="94227"/>
                </a:cubicBezTo>
                <a:cubicBezTo>
                  <a:pt x="106580" y="94227"/>
                  <a:pt x="106580" y="94227"/>
                  <a:pt x="106580" y="94227"/>
                </a:cubicBezTo>
                <a:cubicBezTo>
                  <a:pt x="106580" y="95972"/>
                  <a:pt x="106580" y="95972"/>
                  <a:pt x="106580" y="95972"/>
                </a:cubicBezTo>
                <a:cubicBezTo>
                  <a:pt x="106580" y="99806"/>
                  <a:pt x="108343" y="101756"/>
                  <a:pt x="111045" y="101756"/>
                </a:cubicBezTo>
                <a:cubicBezTo>
                  <a:pt x="113656" y="101756"/>
                  <a:pt x="115419" y="100456"/>
                  <a:pt x="116977" y="98881"/>
                </a:cubicBezTo>
                <a:cubicBezTo>
                  <a:pt x="117274" y="98573"/>
                  <a:pt x="117595" y="98642"/>
                  <a:pt x="117824" y="99053"/>
                </a:cubicBezTo>
                <a:cubicBezTo>
                  <a:pt x="119541" y="102509"/>
                  <a:pt x="119541" y="102509"/>
                  <a:pt x="119541" y="102509"/>
                </a:cubicBezTo>
                <a:cubicBezTo>
                  <a:pt x="119793" y="102954"/>
                  <a:pt x="119748" y="103468"/>
                  <a:pt x="119404" y="103844"/>
                </a:cubicBezTo>
                <a:cubicBezTo>
                  <a:pt x="117183" y="106480"/>
                  <a:pt x="114458" y="108191"/>
                  <a:pt x="110885" y="108191"/>
                </a:cubicBezTo>
                <a:cubicBezTo>
                  <a:pt x="106122" y="108191"/>
                  <a:pt x="101656" y="104289"/>
                  <a:pt x="101656" y="95938"/>
                </a:cubicBezTo>
                <a:cubicBezTo>
                  <a:pt x="101656" y="87005"/>
                  <a:pt x="101656" y="87005"/>
                  <a:pt x="101656" y="87005"/>
                </a:cubicBezTo>
                <a:cubicBezTo>
                  <a:pt x="101656" y="77763"/>
                  <a:pt x="106282" y="74135"/>
                  <a:pt x="110908" y="74135"/>
                </a:cubicBezTo>
                <a:moveTo>
                  <a:pt x="115259" y="86936"/>
                </a:moveTo>
                <a:cubicBezTo>
                  <a:pt x="115259" y="82350"/>
                  <a:pt x="113267" y="80536"/>
                  <a:pt x="110908" y="80536"/>
                </a:cubicBezTo>
                <a:cubicBezTo>
                  <a:pt x="108435" y="80536"/>
                  <a:pt x="106580" y="82281"/>
                  <a:pt x="106580" y="86936"/>
                </a:cubicBezTo>
                <a:cubicBezTo>
                  <a:pt x="106580" y="88579"/>
                  <a:pt x="106580" y="88579"/>
                  <a:pt x="106580" y="88579"/>
                </a:cubicBezTo>
                <a:cubicBezTo>
                  <a:pt x="115259" y="88579"/>
                  <a:pt x="115259" y="88579"/>
                  <a:pt x="115259" y="88579"/>
                </a:cubicBezTo>
                <a:lnTo>
                  <a:pt x="115259" y="86936"/>
                </a:lnTo>
                <a:close/>
                <a:moveTo>
                  <a:pt x="79374" y="74888"/>
                </a:moveTo>
                <a:cubicBezTo>
                  <a:pt x="75709" y="74888"/>
                  <a:pt x="75709" y="74888"/>
                  <a:pt x="75709" y="74888"/>
                </a:cubicBezTo>
                <a:cubicBezTo>
                  <a:pt x="75320" y="74888"/>
                  <a:pt x="75114" y="75196"/>
                  <a:pt x="75114" y="75744"/>
                </a:cubicBezTo>
                <a:cubicBezTo>
                  <a:pt x="75114" y="93918"/>
                  <a:pt x="75114" y="93918"/>
                  <a:pt x="75114" y="93918"/>
                </a:cubicBezTo>
                <a:cubicBezTo>
                  <a:pt x="75114" y="99737"/>
                  <a:pt x="73396" y="101585"/>
                  <a:pt x="70488" y="101654"/>
                </a:cubicBezTo>
                <a:cubicBezTo>
                  <a:pt x="67580" y="101585"/>
                  <a:pt x="65862" y="99737"/>
                  <a:pt x="65862" y="93918"/>
                </a:cubicBezTo>
                <a:cubicBezTo>
                  <a:pt x="65862" y="75744"/>
                  <a:pt x="65862" y="75744"/>
                  <a:pt x="65862" y="75744"/>
                </a:cubicBezTo>
                <a:cubicBezTo>
                  <a:pt x="65862" y="75196"/>
                  <a:pt x="65633" y="74888"/>
                  <a:pt x="65267" y="74888"/>
                </a:cubicBezTo>
                <a:cubicBezTo>
                  <a:pt x="61603" y="74888"/>
                  <a:pt x="61603" y="74888"/>
                  <a:pt x="61603" y="74888"/>
                </a:cubicBezTo>
                <a:cubicBezTo>
                  <a:pt x="61190" y="74888"/>
                  <a:pt x="60984" y="75196"/>
                  <a:pt x="60984" y="75744"/>
                </a:cubicBezTo>
                <a:cubicBezTo>
                  <a:pt x="60984" y="94055"/>
                  <a:pt x="60984" y="94055"/>
                  <a:pt x="60984" y="94055"/>
                </a:cubicBezTo>
                <a:cubicBezTo>
                  <a:pt x="60984" y="104015"/>
                  <a:pt x="64832" y="108123"/>
                  <a:pt x="70465" y="108191"/>
                </a:cubicBezTo>
                <a:cubicBezTo>
                  <a:pt x="70465" y="108191"/>
                  <a:pt x="70465" y="108191"/>
                  <a:pt x="70465" y="108191"/>
                </a:cubicBezTo>
                <a:cubicBezTo>
                  <a:pt x="70465" y="108191"/>
                  <a:pt x="70488" y="108191"/>
                  <a:pt x="70488" y="108191"/>
                </a:cubicBezTo>
                <a:cubicBezTo>
                  <a:pt x="70488" y="108191"/>
                  <a:pt x="70488" y="108191"/>
                  <a:pt x="70488" y="108191"/>
                </a:cubicBezTo>
                <a:cubicBezTo>
                  <a:pt x="70488" y="108191"/>
                  <a:pt x="70488" y="108191"/>
                  <a:pt x="70488" y="108191"/>
                </a:cubicBezTo>
                <a:cubicBezTo>
                  <a:pt x="76145" y="108123"/>
                  <a:pt x="79992" y="104015"/>
                  <a:pt x="79992" y="94055"/>
                </a:cubicBezTo>
                <a:cubicBezTo>
                  <a:pt x="79992" y="75744"/>
                  <a:pt x="79992" y="75744"/>
                  <a:pt x="79992" y="75744"/>
                </a:cubicBezTo>
                <a:cubicBezTo>
                  <a:pt x="79992" y="75196"/>
                  <a:pt x="79786" y="74888"/>
                  <a:pt x="79374" y="74888"/>
                </a:cubicBezTo>
              </a:path>
            </a:pathLst>
          </a:custGeom>
          <a:solidFill>
            <a:srgbClr val="0076B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 name="Google Shape;71;p14"/>
          <p:cNvSpPr/>
          <p:nvPr/>
        </p:nvSpPr>
        <p:spPr>
          <a:xfrm>
            <a:off x="0" y="6743700"/>
            <a:ext cx="12192000" cy="1143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BIG STATEMENT">
  <p:cSld name="THANKS_1">
    <p:bg>
      <p:bgPr>
        <a:solidFill>
          <a:schemeClr val="dk2"/>
        </a:solidFill>
        <a:effectLst/>
      </p:bgPr>
    </p:bg>
    <p:spTree>
      <p:nvGrpSpPr>
        <p:cNvPr id="1" name="Shape 72"/>
        <p:cNvGrpSpPr/>
        <p:nvPr/>
      </p:nvGrpSpPr>
      <p:grpSpPr>
        <a:xfrm>
          <a:off x="0" y="0"/>
          <a:ext cx="0" cy="0"/>
          <a:chOff x="0" y="0"/>
          <a:chExt cx="0" cy="0"/>
        </a:xfrm>
      </p:grpSpPr>
      <p:sp>
        <p:nvSpPr>
          <p:cNvPr id="73" name="Google Shape;73;p15"/>
          <p:cNvSpPr/>
          <p:nvPr/>
        </p:nvSpPr>
        <p:spPr>
          <a:xfrm rot="10800000">
            <a:off x="0" y="0"/>
            <a:ext cx="12192000" cy="6858000"/>
          </a:xfrm>
          <a:prstGeom prst="rect">
            <a:avLst/>
          </a:prstGeom>
          <a:gradFill>
            <a:gsLst>
              <a:gs pos="0">
                <a:schemeClr val="accent1"/>
              </a:gs>
              <a:gs pos="21000">
                <a:schemeClr val="accent1"/>
              </a:gs>
              <a:gs pos="100000">
                <a:schemeClr val="lt2"/>
              </a:gs>
            </a:gsLst>
            <a:lin ang="3179916"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rgbClr val="FFAD1A"/>
              </a:solidFill>
              <a:latin typeface="Calibri"/>
              <a:ea typeface="Calibri"/>
              <a:cs typeface="Calibri"/>
              <a:sym typeface="Calibri"/>
            </a:endParaRPr>
          </a:p>
        </p:txBody>
      </p:sp>
      <p:sp>
        <p:nvSpPr>
          <p:cNvPr id="74" name="Google Shape;74;p15"/>
          <p:cNvSpPr txBox="1">
            <a:spLocks noGrp="1"/>
          </p:cNvSpPr>
          <p:nvPr>
            <p:ph type="body" idx="1"/>
          </p:nvPr>
        </p:nvSpPr>
        <p:spPr>
          <a:xfrm>
            <a:off x="0" y="0"/>
            <a:ext cx="12192000" cy="4638900"/>
          </a:xfrm>
          <a:prstGeom prst="rect">
            <a:avLst/>
          </a:prstGeom>
          <a:noFill/>
          <a:ln>
            <a:noFill/>
          </a:ln>
        </p:spPr>
        <p:txBody>
          <a:bodyPr spcFirstLastPara="1" wrap="square" lIns="731500" tIns="731500" rIns="731500" bIns="45700" anchor="t" anchorCtr="0">
            <a:noAutofit/>
          </a:bodyPr>
          <a:lstStyle>
            <a:lvl1pPr marL="457200" lvl="0" indent="-228600" algn="l" rtl="0">
              <a:lnSpc>
                <a:spcPct val="100000"/>
              </a:lnSpc>
              <a:spcBef>
                <a:spcPts val="2400"/>
              </a:spcBef>
              <a:spcAft>
                <a:spcPts val="0"/>
              </a:spcAft>
              <a:buClr>
                <a:schemeClr val="lt1"/>
              </a:buClr>
              <a:buSzPts val="9600"/>
              <a:buNone/>
              <a:defRPr sz="9600" b="1">
                <a:solidFill>
                  <a:schemeClr val="lt1"/>
                </a:solidFill>
              </a:defRPr>
            </a:lvl1pPr>
            <a:lvl2pPr marL="914400" lvl="1" indent="-228600" algn="l" rtl="0">
              <a:lnSpc>
                <a:spcPct val="100000"/>
              </a:lnSpc>
              <a:spcBef>
                <a:spcPts val="0"/>
              </a:spcBef>
              <a:spcAft>
                <a:spcPts val="0"/>
              </a:spcAft>
              <a:buClr>
                <a:schemeClr val="accent6"/>
              </a:buClr>
              <a:buSzPts val="2800"/>
              <a:buNone/>
              <a:defRPr sz="2800">
                <a:solidFill>
                  <a:schemeClr val="accent6"/>
                </a:solidFill>
              </a:defRPr>
            </a:lvl2pPr>
            <a:lvl3pPr marL="1371600" lvl="2" indent="-228600" algn="l" rtl="0">
              <a:lnSpc>
                <a:spcPct val="100000"/>
              </a:lnSpc>
              <a:spcBef>
                <a:spcPts val="400"/>
              </a:spcBef>
              <a:spcAft>
                <a:spcPts val="0"/>
              </a:spcAft>
              <a:buClr>
                <a:schemeClr val="lt1"/>
              </a:buClr>
              <a:buSzPts val="2000"/>
              <a:buNone/>
              <a:defRPr>
                <a:solidFill>
                  <a:schemeClr val="lt1"/>
                </a:solidFill>
              </a:defRPr>
            </a:lvl3pPr>
            <a:lvl4pPr marL="1828800" lvl="3" indent="-228600" algn="l" rtl="0">
              <a:lnSpc>
                <a:spcPct val="100000"/>
              </a:lnSpc>
              <a:spcBef>
                <a:spcPts val="700"/>
              </a:spcBef>
              <a:spcAft>
                <a:spcPts val="0"/>
              </a:spcAft>
              <a:buClr>
                <a:srgbClr val="FF0000"/>
              </a:buClr>
              <a:buSzPts val="1100"/>
              <a:buNone/>
              <a:defRPr sz="1100" strike="sngStrike" cap="none">
                <a:solidFill>
                  <a:srgbClr val="FF0000"/>
                </a:solidFill>
              </a:defRPr>
            </a:lvl4pPr>
            <a:lvl5pPr marL="2286000" lvl="4" indent="-228600" algn="l" rtl="0">
              <a:lnSpc>
                <a:spcPct val="100000"/>
              </a:lnSpc>
              <a:spcBef>
                <a:spcPts val="700"/>
              </a:spcBef>
              <a:spcAft>
                <a:spcPts val="0"/>
              </a:spcAft>
              <a:buClr>
                <a:srgbClr val="FF0000"/>
              </a:buClr>
              <a:buSzPts val="1100"/>
              <a:buNone/>
              <a:defRPr sz="1100" strike="sngStrike" cap="none">
                <a:solidFill>
                  <a:srgbClr val="FF0000"/>
                </a:solidFill>
              </a:defRPr>
            </a:lvl5pPr>
            <a:lvl6pPr marL="2743200" lvl="5" indent="-228600" algn="l" rtl="0">
              <a:lnSpc>
                <a:spcPct val="90000"/>
              </a:lnSpc>
              <a:spcBef>
                <a:spcPts val="500"/>
              </a:spcBef>
              <a:spcAft>
                <a:spcPts val="0"/>
              </a:spcAft>
              <a:buClr>
                <a:schemeClr val="dk1"/>
              </a:buClr>
              <a:buSzPts val="1900"/>
              <a:buNone/>
              <a:defRPr/>
            </a:lvl6pPr>
            <a:lvl7pPr marL="3200400" lvl="6" indent="-228600" algn="l" rtl="0">
              <a:lnSpc>
                <a:spcPct val="90000"/>
              </a:lnSpc>
              <a:spcBef>
                <a:spcPts val="500"/>
              </a:spcBef>
              <a:spcAft>
                <a:spcPts val="0"/>
              </a:spcAft>
              <a:buClr>
                <a:schemeClr val="dk1"/>
              </a:buClr>
              <a:buSzPts val="1900"/>
              <a:buNone/>
              <a:defRPr/>
            </a:lvl7pPr>
            <a:lvl8pPr marL="3657600" lvl="7" indent="-228600" algn="l" rtl="0">
              <a:lnSpc>
                <a:spcPct val="90000"/>
              </a:lnSpc>
              <a:spcBef>
                <a:spcPts val="500"/>
              </a:spcBef>
              <a:spcAft>
                <a:spcPts val="0"/>
              </a:spcAft>
              <a:buClr>
                <a:schemeClr val="dk1"/>
              </a:buClr>
              <a:buSzPts val="1900"/>
              <a:buNone/>
              <a:defRPr/>
            </a:lvl8pPr>
            <a:lvl9pPr marL="4114800" lvl="8" indent="-228600" algn="l" rtl="0">
              <a:lnSpc>
                <a:spcPct val="90000"/>
              </a:lnSpc>
              <a:spcBef>
                <a:spcPts val="500"/>
              </a:spcBef>
              <a:spcAft>
                <a:spcPts val="0"/>
              </a:spcAft>
              <a:buClr>
                <a:schemeClr val="dk1"/>
              </a:buClr>
              <a:buSzPts val="19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TITLE 1">
  <p:cSld name="1_TITLE">
    <p:bg>
      <p:bgPr>
        <a:solidFill>
          <a:schemeClr val="lt1"/>
        </a:solidFill>
        <a:effectLst/>
      </p:bgPr>
    </p:bg>
    <p:spTree>
      <p:nvGrpSpPr>
        <p:cNvPr id="1" name="Shape 75"/>
        <p:cNvGrpSpPr/>
        <p:nvPr/>
      </p:nvGrpSpPr>
      <p:grpSpPr>
        <a:xfrm>
          <a:off x="0" y="0"/>
          <a:ext cx="0" cy="0"/>
          <a:chOff x="0" y="0"/>
          <a:chExt cx="0" cy="0"/>
        </a:xfrm>
      </p:grpSpPr>
      <p:pic>
        <p:nvPicPr>
          <p:cNvPr id="76" name="Google Shape;76;p16"/>
          <p:cNvPicPr preferRelativeResize="0"/>
          <p:nvPr/>
        </p:nvPicPr>
        <p:blipFill>
          <a:blip r:embed="rId2">
            <a:alphaModFix/>
          </a:blip>
          <a:stretch>
            <a:fillRect/>
          </a:stretch>
        </p:blipFill>
        <p:spPr>
          <a:xfrm>
            <a:off x="0" y="0"/>
            <a:ext cx="12192000" cy="6858000"/>
          </a:xfrm>
          <a:prstGeom prst="rect">
            <a:avLst/>
          </a:prstGeom>
          <a:noFill/>
          <a:ln>
            <a:noFill/>
          </a:ln>
        </p:spPr>
      </p:pic>
      <p:sp>
        <p:nvSpPr>
          <p:cNvPr id="77" name="Google Shape;77;p16"/>
          <p:cNvSpPr/>
          <p:nvPr/>
        </p:nvSpPr>
        <p:spPr>
          <a:xfrm>
            <a:off x="25" y="0"/>
            <a:ext cx="12192000" cy="6858000"/>
          </a:xfrm>
          <a:prstGeom prst="rect">
            <a:avLst/>
          </a:prstGeom>
          <a:solidFill>
            <a:srgbClr val="0E375E">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6"/>
          <p:cNvSpPr txBox="1"/>
          <p:nvPr/>
        </p:nvSpPr>
        <p:spPr>
          <a:xfrm>
            <a:off x="628410" y="5708705"/>
            <a:ext cx="6266700" cy="420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2400" b="1">
                <a:solidFill>
                  <a:srgbClr val="FBB829"/>
                </a:solidFill>
                <a:latin typeface="Lato"/>
                <a:ea typeface="Lato"/>
                <a:cs typeface="Lato"/>
                <a:sym typeface="Lato"/>
              </a:rPr>
              <a:t>Inspire  </a:t>
            </a:r>
            <a:r>
              <a:rPr lang="en-US" sz="2400" b="1">
                <a:solidFill>
                  <a:srgbClr val="FFFFFF"/>
                </a:solidFill>
              </a:rPr>
              <a:t>•</a:t>
            </a:r>
            <a:r>
              <a:rPr lang="en-US" sz="2400" b="1">
                <a:solidFill>
                  <a:srgbClr val="FFD700"/>
                </a:solidFill>
                <a:latin typeface="Lato"/>
                <a:ea typeface="Lato"/>
                <a:cs typeface="Lato"/>
                <a:sym typeface="Lato"/>
              </a:rPr>
              <a:t> </a:t>
            </a:r>
            <a:r>
              <a:rPr lang="en-US" sz="2400" b="1">
                <a:solidFill>
                  <a:srgbClr val="FBB829"/>
                </a:solidFill>
                <a:latin typeface="Lato"/>
                <a:ea typeface="Lato"/>
                <a:cs typeface="Lato"/>
                <a:sym typeface="Lato"/>
              </a:rPr>
              <a:t>  Modernize   </a:t>
            </a:r>
            <a:r>
              <a:rPr lang="en-US" sz="2400" b="1">
                <a:solidFill>
                  <a:srgbClr val="FFFFFF"/>
                </a:solidFill>
              </a:rPr>
              <a:t>•</a:t>
            </a:r>
            <a:r>
              <a:rPr lang="en-US" sz="2400" b="1">
                <a:solidFill>
                  <a:srgbClr val="FFD700"/>
                </a:solidFill>
                <a:latin typeface="Lato"/>
                <a:ea typeface="Lato"/>
                <a:cs typeface="Lato"/>
                <a:sym typeface="Lato"/>
              </a:rPr>
              <a:t> </a:t>
            </a:r>
            <a:r>
              <a:rPr lang="en-US" sz="2400" b="1">
                <a:solidFill>
                  <a:srgbClr val="FBB829"/>
                </a:solidFill>
                <a:latin typeface="Lato"/>
                <a:ea typeface="Lato"/>
                <a:cs typeface="Lato"/>
                <a:sym typeface="Lato"/>
              </a:rPr>
              <a:t>  Collaborate</a:t>
            </a:r>
            <a:endParaRPr sz="2400" b="1">
              <a:solidFill>
                <a:srgbClr val="FBB829"/>
              </a:solidFill>
              <a:latin typeface="Lato"/>
              <a:ea typeface="Lato"/>
              <a:cs typeface="Lato"/>
              <a:sym typeface="Lato"/>
            </a:endParaRPr>
          </a:p>
        </p:txBody>
      </p:sp>
      <p:pic>
        <p:nvPicPr>
          <p:cNvPr id="79" name="Google Shape;79;p16"/>
          <p:cNvPicPr preferRelativeResize="0"/>
          <p:nvPr/>
        </p:nvPicPr>
        <p:blipFill rotWithShape="1">
          <a:blip r:embed="rId3">
            <a:alphaModFix/>
          </a:blip>
          <a:srcRect/>
          <a:stretch/>
        </p:blipFill>
        <p:spPr>
          <a:xfrm>
            <a:off x="7924801" y="4917450"/>
            <a:ext cx="3739225" cy="1308725"/>
          </a:xfrm>
          <a:prstGeom prst="rect">
            <a:avLst/>
          </a:prstGeom>
          <a:noFill/>
          <a:ln>
            <a:noFill/>
          </a:ln>
        </p:spPr>
      </p:pic>
      <p:sp>
        <p:nvSpPr>
          <p:cNvPr id="80" name="Google Shape;80;p16"/>
          <p:cNvSpPr txBox="1">
            <a:spLocks noGrp="1"/>
          </p:cNvSpPr>
          <p:nvPr>
            <p:ph type="body" idx="1"/>
          </p:nvPr>
        </p:nvSpPr>
        <p:spPr>
          <a:xfrm>
            <a:off x="0" y="0"/>
            <a:ext cx="12192000" cy="4638600"/>
          </a:xfrm>
          <a:prstGeom prst="rect">
            <a:avLst/>
          </a:prstGeom>
          <a:noFill/>
          <a:ln>
            <a:noFill/>
          </a:ln>
        </p:spPr>
        <p:txBody>
          <a:bodyPr spcFirstLastPara="1" wrap="square" lIns="731500" tIns="731500" rIns="731500" bIns="45700" anchor="t" anchorCtr="0">
            <a:normAutofit/>
          </a:bodyPr>
          <a:lstStyle>
            <a:lvl1pPr marL="457200" lvl="0" indent="-228600" algn="l" rtl="0">
              <a:lnSpc>
                <a:spcPct val="100000"/>
              </a:lnSpc>
              <a:spcBef>
                <a:spcPts val="0"/>
              </a:spcBef>
              <a:spcAft>
                <a:spcPts val="0"/>
              </a:spcAft>
              <a:buClr>
                <a:schemeClr val="lt1"/>
              </a:buClr>
              <a:buSzPts val="4800"/>
              <a:buNone/>
              <a:defRPr sz="4800" b="1">
                <a:solidFill>
                  <a:schemeClr val="lt1"/>
                </a:solidFill>
              </a:defRPr>
            </a:lvl1pPr>
            <a:lvl2pPr marL="914400" lvl="1" indent="-228600" algn="l" rtl="0">
              <a:lnSpc>
                <a:spcPct val="100000"/>
              </a:lnSpc>
              <a:spcBef>
                <a:spcPts val="1800"/>
              </a:spcBef>
              <a:spcAft>
                <a:spcPts val="0"/>
              </a:spcAft>
              <a:buClr>
                <a:schemeClr val="accent5"/>
              </a:buClr>
              <a:buSzPts val="2800"/>
              <a:buNone/>
              <a:defRPr sz="2800">
                <a:solidFill>
                  <a:schemeClr val="accent5"/>
                </a:solidFill>
              </a:defRPr>
            </a:lvl2pPr>
            <a:lvl3pPr marL="1371600" lvl="2" indent="-228600" algn="l" rtl="0">
              <a:lnSpc>
                <a:spcPct val="100000"/>
              </a:lnSpc>
              <a:spcBef>
                <a:spcPts val="400"/>
              </a:spcBef>
              <a:spcAft>
                <a:spcPts val="0"/>
              </a:spcAft>
              <a:buClr>
                <a:schemeClr val="lt1"/>
              </a:buClr>
              <a:buSzPts val="2000"/>
              <a:buNone/>
              <a:defRPr>
                <a:solidFill>
                  <a:schemeClr val="lt1"/>
                </a:solidFill>
              </a:defRPr>
            </a:lvl3pPr>
            <a:lvl4pPr marL="1828800" lvl="3" indent="-228600" algn="l" rtl="0">
              <a:lnSpc>
                <a:spcPct val="100000"/>
              </a:lnSpc>
              <a:spcBef>
                <a:spcPts val="600"/>
              </a:spcBef>
              <a:spcAft>
                <a:spcPts val="0"/>
              </a:spcAft>
              <a:buClr>
                <a:srgbClr val="FF0000"/>
              </a:buClr>
              <a:buSzPts val="1000"/>
              <a:buNone/>
              <a:defRPr sz="1000" strike="sngStrike" cap="none">
                <a:solidFill>
                  <a:srgbClr val="FF0000"/>
                </a:solidFill>
              </a:defRPr>
            </a:lvl4pPr>
            <a:lvl5pPr marL="2286000" lvl="4" indent="-228600" algn="l" rtl="0">
              <a:lnSpc>
                <a:spcPct val="100000"/>
              </a:lnSpc>
              <a:spcBef>
                <a:spcPts val="600"/>
              </a:spcBef>
              <a:spcAft>
                <a:spcPts val="0"/>
              </a:spcAft>
              <a:buClr>
                <a:srgbClr val="FF0000"/>
              </a:buClr>
              <a:buSzPts val="1000"/>
              <a:buNone/>
              <a:defRPr sz="1000" strike="sngStrike" cap="none">
                <a:solidFill>
                  <a:srgbClr val="FF0000"/>
                </a:solidFill>
              </a:defRPr>
            </a:lvl5pPr>
            <a:lvl6pPr marL="2743200" lvl="5" indent="-228600" algn="l" rtl="0">
              <a:lnSpc>
                <a:spcPct val="90000"/>
              </a:lnSpc>
              <a:spcBef>
                <a:spcPts val="500"/>
              </a:spcBef>
              <a:spcAft>
                <a:spcPts val="0"/>
              </a:spcAft>
              <a:buClr>
                <a:schemeClr val="dk1"/>
              </a:buClr>
              <a:buSzPts val="1800"/>
              <a:buNone/>
              <a:defRPr/>
            </a:lvl6pPr>
            <a:lvl7pPr marL="3200400" lvl="6" indent="-228600" algn="l" rtl="0">
              <a:lnSpc>
                <a:spcPct val="90000"/>
              </a:lnSpc>
              <a:spcBef>
                <a:spcPts val="500"/>
              </a:spcBef>
              <a:spcAft>
                <a:spcPts val="0"/>
              </a:spcAft>
              <a:buClr>
                <a:schemeClr val="dk1"/>
              </a:buClr>
              <a:buSzPts val="1800"/>
              <a:buNone/>
              <a:defRPr/>
            </a:lvl7pPr>
            <a:lvl8pPr marL="3657600" lvl="7" indent="-228600" algn="l" rtl="0">
              <a:lnSpc>
                <a:spcPct val="90000"/>
              </a:lnSpc>
              <a:spcBef>
                <a:spcPts val="500"/>
              </a:spcBef>
              <a:spcAft>
                <a:spcPts val="0"/>
              </a:spcAft>
              <a:buClr>
                <a:schemeClr val="dk1"/>
              </a:buClr>
              <a:buSzPts val="1800"/>
              <a:buNone/>
              <a:defRPr/>
            </a:lvl8pPr>
            <a:lvl9pPr marL="4114800" lvl="8" indent="-228600" algn="l" rtl="0">
              <a:lnSpc>
                <a:spcPct val="90000"/>
              </a:lnSpc>
              <a:spcBef>
                <a:spcPts val="500"/>
              </a:spcBef>
              <a:spcAft>
                <a:spcPts val="0"/>
              </a:spcAft>
              <a:buClr>
                <a:schemeClr val="dk1"/>
              </a:buClr>
              <a:buSzPts val="1800"/>
              <a:buNone/>
              <a:defRPr/>
            </a:lvl9pPr>
          </a:lstStyle>
          <a:p>
            <a:endParaRPr/>
          </a:p>
        </p:txBody>
      </p:sp>
      <p:sp>
        <p:nvSpPr>
          <p:cNvPr id="81" name="Google Shape;81;p16"/>
          <p:cNvSpPr txBox="1">
            <a:spLocks noGrp="1"/>
          </p:cNvSpPr>
          <p:nvPr>
            <p:ph type="body" idx="2"/>
          </p:nvPr>
        </p:nvSpPr>
        <p:spPr>
          <a:xfrm>
            <a:off x="19291" y="4638674"/>
            <a:ext cx="6631500" cy="1089000"/>
          </a:xfrm>
          <a:prstGeom prst="rect">
            <a:avLst/>
          </a:prstGeom>
          <a:noFill/>
          <a:ln>
            <a:noFill/>
          </a:ln>
        </p:spPr>
        <p:txBody>
          <a:bodyPr spcFirstLastPara="1" wrap="square" lIns="731500" tIns="91425" rIns="91425" bIns="182875" anchor="b" anchorCtr="0">
            <a:normAutofit/>
          </a:bodyPr>
          <a:lstStyle>
            <a:lvl1pPr marL="457200" lvl="0" indent="-228600" algn="l" rtl="0">
              <a:lnSpc>
                <a:spcPct val="100000"/>
              </a:lnSpc>
              <a:spcBef>
                <a:spcPts val="0"/>
              </a:spcBef>
              <a:spcAft>
                <a:spcPts val="0"/>
              </a:spcAft>
              <a:buClr>
                <a:schemeClr val="lt1"/>
              </a:buClr>
              <a:buSzPts val="2400"/>
              <a:buNone/>
              <a:defRPr sz="2400">
                <a:solidFill>
                  <a:schemeClr val="lt1"/>
                </a:solidFill>
              </a:defRPr>
            </a:lvl1pPr>
            <a:lvl2pPr marL="914400" lvl="1" indent="-228600" algn="l" rtl="0">
              <a:lnSpc>
                <a:spcPct val="100000"/>
              </a:lnSpc>
              <a:spcBef>
                <a:spcPts val="0"/>
              </a:spcBef>
              <a:spcAft>
                <a:spcPts val="0"/>
              </a:spcAft>
              <a:buClr>
                <a:srgbClr val="99CCFF"/>
              </a:buClr>
              <a:buSzPts val="2400"/>
              <a:buNone/>
              <a:defRPr sz="2400">
                <a:solidFill>
                  <a:srgbClr val="99CCFF"/>
                </a:solidFill>
              </a:defRPr>
            </a:lvl2pPr>
            <a:lvl3pPr marL="1371600" lvl="2" indent="-228600" algn="l" rtl="0">
              <a:lnSpc>
                <a:spcPct val="100000"/>
              </a:lnSpc>
              <a:spcBef>
                <a:spcPts val="600"/>
              </a:spcBef>
              <a:spcAft>
                <a:spcPts val="0"/>
              </a:spcAft>
              <a:buClr>
                <a:srgbClr val="FF0000"/>
              </a:buClr>
              <a:buSzPts val="1000"/>
              <a:buNone/>
              <a:defRPr sz="1000" strike="sngStrike" cap="none">
                <a:solidFill>
                  <a:srgbClr val="FF0000"/>
                </a:solidFill>
              </a:defRPr>
            </a:lvl3pPr>
            <a:lvl4pPr marL="1828800" lvl="3" indent="-228600" algn="l" rtl="0">
              <a:lnSpc>
                <a:spcPct val="100000"/>
              </a:lnSpc>
              <a:spcBef>
                <a:spcPts val="600"/>
              </a:spcBef>
              <a:spcAft>
                <a:spcPts val="0"/>
              </a:spcAft>
              <a:buClr>
                <a:srgbClr val="FF0000"/>
              </a:buClr>
              <a:buSzPts val="1000"/>
              <a:buNone/>
              <a:defRPr sz="1000" strike="sngStrike" cap="none">
                <a:solidFill>
                  <a:srgbClr val="FF0000"/>
                </a:solidFill>
              </a:defRPr>
            </a:lvl4pPr>
            <a:lvl5pPr marL="2286000" lvl="4" indent="-228600" algn="l" rtl="0">
              <a:lnSpc>
                <a:spcPct val="100000"/>
              </a:lnSpc>
              <a:spcBef>
                <a:spcPts val="600"/>
              </a:spcBef>
              <a:spcAft>
                <a:spcPts val="0"/>
              </a:spcAft>
              <a:buClr>
                <a:srgbClr val="FF0000"/>
              </a:buClr>
              <a:buSzPts val="1000"/>
              <a:buNone/>
              <a:defRPr sz="1000"/>
            </a:lvl5pPr>
            <a:lvl6pPr marL="2743200" lvl="5" indent="-228600" algn="l" rtl="0">
              <a:lnSpc>
                <a:spcPct val="90000"/>
              </a:lnSpc>
              <a:spcBef>
                <a:spcPts val="500"/>
              </a:spcBef>
              <a:spcAft>
                <a:spcPts val="0"/>
              </a:spcAft>
              <a:buClr>
                <a:schemeClr val="dk1"/>
              </a:buClr>
              <a:buSzPts val="1800"/>
              <a:buNone/>
              <a:defRPr/>
            </a:lvl6pPr>
            <a:lvl7pPr marL="3200400" lvl="6" indent="-228600" algn="l" rtl="0">
              <a:lnSpc>
                <a:spcPct val="90000"/>
              </a:lnSpc>
              <a:spcBef>
                <a:spcPts val="500"/>
              </a:spcBef>
              <a:spcAft>
                <a:spcPts val="0"/>
              </a:spcAft>
              <a:buClr>
                <a:schemeClr val="dk1"/>
              </a:buClr>
              <a:buSzPts val="1800"/>
              <a:buNone/>
              <a:defRPr/>
            </a:lvl7pPr>
            <a:lvl8pPr marL="3657600" lvl="7" indent="-228600" algn="l" rtl="0">
              <a:lnSpc>
                <a:spcPct val="90000"/>
              </a:lnSpc>
              <a:spcBef>
                <a:spcPts val="500"/>
              </a:spcBef>
              <a:spcAft>
                <a:spcPts val="0"/>
              </a:spcAft>
              <a:buClr>
                <a:schemeClr val="dk1"/>
              </a:buClr>
              <a:buSzPts val="1800"/>
              <a:buNone/>
              <a:defRPr/>
            </a:lvl8pPr>
            <a:lvl9pPr marL="4114800" lvl="8" indent="-228600" algn="l" rtl="0">
              <a:lnSpc>
                <a:spcPct val="90000"/>
              </a:lnSpc>
              <a:spcBef>
                <a:spcPts val="500"/>
              </a:spcBef>
              <a:spcAft>
                <a:spcPts val="0"/>
              </a:spcAft>
              <a:buClr>
                <a:schemeClr val="dk1"/>
              </a:buClr>
              <a:buSzPts val="18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p:cSld name="1_TITLE">
    <p:bg>
      <p:bgPr>
        <a:solidFill>
          <a:schemeClr val="lt1"/>
        </a:solidFill>
        <a:effectLst/>
      </p:bgPr>
    </p:bg>
    <p:spTree>
      <p:nvGrpSpPr>
        <p:cNvPr id="1" name="Shape 90"/>
        <p:cNvGrpSpPr/>
        <p:nvPr/>
      </p:nvGrpSpPr>
      <p:grpSpPr>
        <a:xfrm>
          <a:off x="0" y="0"/>
          <a:ext cx="0" cy="0"/>
          <a:chOff x="0" y="0"/>
          <a:chExt cx="0" cy="0"/>
        </a:xfrm>
      </p:grpSpPr>
      <p:pic>
        <p:nvPicPr>
          <p:cNvPr id="91" name="Google Shape;91;p18"/>
          <p:cNvPicPr preferRelativeResize="0"/>
          <p:nvPr/>
        </p:nvPicPr>
        <p:blipFill>
          <a:blip r:embed="rId2">
            <a:alphaModFix/>
          </a:blip>
          <a:stretch>
            <a:fillRect/>
          </a:stretch>
        </p:blipFill>
        <p:spPr>
          <a:xfrm>
            <a:off x="0" y="0"/>
            <a:ext cx="12192000" cy="6858000"/>
          </a:xfrm>
          <a:prstGeom prst="rect">
            <a:avLst/>
          </a:prstGeom>
          <a:noFill/>
          <a:ln>
            <a:noFill/>
          </a:ln>
        </p:spPr>
      </p:pic>
      <p:sp>
        <p:nvSpPr>
          <p:cNvPr id="92" name="Google Shape;92;p18"/>
          <p:cNvSpPr/>
          <p:nvPr/>
        </p:nvSpPr>
        <p:spPr>
          <a:xfrm>
            <a:off x="25" y="0"/>
            <a:ext cx="12192000" cy="6858000"/>
          </a:xfrm>
          <a:prstGeom prst="rect">
            <a:avLst/>
          </a:prstGeom>
          <a:solidFill>
            <a:srgbClr val="0E375E">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8"/>
          <p:cNvSpPr txBox="1"/>
          <p:nvPr/>
        </p:nvSpPr>
        <p:spPr>
          <a:xfrm>
            <a:off x="628410" y="5708705"/>
            <a:ext cx="6266700" cy="420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2400" b="1">
                <a:solidFill>
                  <a:srgbClr val="FBB829"/>
                </a:solidFill>
                <a:latin typeface="Lato"/>
                <a:ea typeface="Lato"/>
                <a:cs typeface="Lato"/>
                <a:sym typeface="Lato"/>
              </a:rPr>
              <a:t>Inspire  </a:t>
            </a:r>
            <a:r>
              <a:rPr lang="en-US" sz="2400" b="1">
                <a:solidFill>
                  <a:srgbClr val="FFFFFF"/>
                </a:solidFill>
              </a:rPr>
              <a:t>•</a:t>
            </a:r>
            <a:r>
              <a:rPr lang="en-US" sz="2400" b="1">
                <a:solidFill>
                  <a:srgbClr val="FFD700"/>
                </a:solidFill>
                <a:latin typeface="Lato"/>
                <a:ea typeface="Lato"/>
                <a:cs typeface="Lato"/>
                <a:sym typeface="Lato"/>
              </a:rPr>
              <a:t> </a:t>
            </a:r>
            <a:r>
              <a:rPr lang="en-US" sz="2400" b="1">
                <a:solidFill>
                  <a:srgbClr val="FBB829"/>
                </a:solidFill>
                <a:latin typeface="Lato"/>
                <a:ea typeface="Lato"/>
                <a:cs typeface="Lato"/>
                <a:sym typeface="Lato"/>
              </a:rPr>
              <a:t>  Modernize   </a:t>
            </a:r>
            <a:r>
              <a:rPr lang="en-US" sz="2400" b="1">
                <a:solidFill>
                  <a:srgbClr val="FFFFFF"/>
                </a:solidFill>
              </a:rPr>
              <a:t>•</a:t>
            </a:r>
            <a:r>
              <a:rPr lang="en-US" sz="2400" b="1">
                <a:solidFill>
                  <a:srgbClr val="FFD700"/>
                </a:solidFill>
                <a:latin typeface="Lato"/>
                <a:ea typeface="Lato"/>
                <a:cs typeface="Lato"/>
                <a:sym typeface="Lato"/>
              </a:rPr>
              <a:t> </a:t>
            </a:r>
            <a:r>
              <a:rPr lang="en-US" sz="2400" b="1">
                <a:solidFill>
                  <a:srgbClr val="FBB829"/>
                </a:solidFill>
                <a:latin typeface="Lato"/>
                <a:ea typeface="Lato"/>
                <a:cs typeface="Lato"/>
                <a:sym typeface="Lato"/>
              </a:rPr>
              <a:t>  Collaborate</a:t>
            </a:r>
            <a:endParaRPr sz="2400" b="1">
              <a:solidFill>
                <a:srgbClr val="FBB829"/>
              </a:solidFill>
              <a:latin typeface="Lato"/>
              <a:ea typeface="Lato"/>
              <a:cs typeface="Lato"/>
              <a:sym typeface="Lato"/>
            </a:endParaRPr>
          </a:p>
        </p:txBody>
      </p:sp>
      <p:pic>
        <p:nvPicPr>
          <p:cNvPr id="94" name="Google Shape;94;p18"/>
          <p:cNvPicPr preferRelativeResize="0"/>
          <p:nvPr/>
        </p:nvPicPr>
        <p:blipFill rotWithShape="1">
          <a:blip r:embed="rId3">
            <a:alphaModFix/>
          </a:blip>
          <a:srcRect/>
          <a:stretch/>
        </p:blipFill>
        <p:spPr>
          <a:xfrm>
            <a:off x="7924801" y="4917450"/>
            <a:ext cx="3739225" cy="1308725"/>
          </a:xfrm>
          <a:prstGeom prst="rect">
            <a:avLst/>
          </a:prstGeom>
          <a:noFill/>
          <a:ln>
            <a:noFill/>
          </a:ln>
        </p:spPr>
      </p:pic>
      <p:sp>
        <p:nvSpPr>
          <p:cNvPr id="95" name="Google Shape;95;p18"/>
          <p:cNvSpPr txBox="1">
            <a:spLocks noGrp="1"/>
          </p:cNvSpPr>
          <p:nvPr>
            <p:ph type="body" idx="1"/>
          </p:nvPr>
        </p:nvSpPr>
        <p:spPr>
          <a:xfrm>
            <a:off x="0" y="0"/>
            <a:ext cx="12192000" cy="4638600"/>
          </a:xfrm>
          <a:prstGeom prst="rect">
            <a:avLst/>
          </a:prstGeom>
          <a:noFill/>
          <a:ln>
            <a:noFill/>
          </a:ln>
        </p:spPr>
        <p:txBody>
          <a:bodyPr spcFirstLastPara="1" wrap="square" lIns="731500" tIns="731500" rIns="731500" bIns="45700" anchor="t" anchorCtr="0">
            <a:normAutofit/>
          </a:bodyPr>
          <a:lstStyle>
            <a:lvl1pPr marL="457200" lvl="0" indent="-228600" algn="l" rtl="0">
              <a:lnSpc>
                <a:spcPct val="100000"/>
              </a:lnSpc>
              <a:spcBef>
                <a:spcPts val="0"/>
              </a:spcBef>
              <a:spcAft>
                <a:spcPts val="0"/>
              </a:spcAft>
              <a:buClr>
                <a:schemeClr val="lt1"/>
              </a:buClr>
              <a:buSzPts val="4800"/>
              <a:buNone/>
              <a:defRPr sz="4800" b="1">
                <a:solidFill>
                  <a:schemeClr val="lt1"/>
                </a:solidFill>
              </a:defRPr>
            </a:lvl1pPr>
            <a:lvl2pPr marL="914400" lvl="1" indent="-228600" algn="l" rtl="0">
              <a:lnSpc>
                <a:spcPct val="100000"/>
              </a:lnSpc>
              <a:spcBef>
                <a:spcPts val="1800"/>
              </a:spcBef>
              <a:spcAft>
                <a:spcPts val="0"/>
              </a:spcAft>
              <a:buClr>
                <a:schemeClr val="accent5"/>
              </a:buClr>
              <a:buSzPts val="2800"/>
              <a:buNone/>
              <a:defRPr sz="2800">
                <a:solidFill>
                  <a:schemeClr val="accent5"/>
                </a:solidFill>
              </a:defRPr>
            </a:lvl2pPr>
            <a:lvl3pPr marL="1371600" lvl="2" indent="-228600" algn="l" rtl="0">
              <a:lnSpc>
                <a:spcPct val="100000"/>
              </a:lnSpc>
              <a:spcBef>
                <a:spcPts val="400"/>
              </a:spcBef>
              <a:spcAft>
                <a:spcPts val="0"/>
              </a:spcAft>
              <a:buClr>
                <a:schemeClr val="lt1"/>
              </a:buClr>
              <a:buSzPts val="2000"/>
              <a:buNone/>
              <a:defRPr>
                <a:solidFill>
                  <a:schemeClr val="lt1"/>
                </a:solidFill>
              </a:defRPr>
            </a:lvl3pPr>
            <a:lvl4pPr marL="1828800" lvl="3" indent="-228600" algn="l" rtl="0">
              <a:lnSpc>
                <a:spcPct val="100000"/>
              </a:lnSpc>
              <a:spcBef>
                <a:spcPts val="600"/>
              </a:spcBef>
              <a:spcAft>
                <a:spcPts val="0"/>
              </a:spcAft>
              <a:buClr>
                <a:srgbClr val="FF0000"/>
              </a:buClr>
              <a:buSzPts val="1000"/>
              <a:buNone/>
              <a:defRPr sz="1000" strike="sngStrike" cap="none">
                <a:solidFill>
                  <a:srgbClr val="FF0000"/>
                </a:solidFill>
              </a:defRPr>
            </a:lvl4pPr>
            <a:lvl5pPr marL="2286000" lvl="4" indent="-228600" algn="l" rtl="0">
              <a:lnSpc>
                <a:spcPct val="100000"/>
              </a:lnSpc>
              <a:spcBef>
                <a:spcPts val="600"/>
              </a:spcBef>
              <a:spcAft>
                <a:spcPts val="0"/>
              </a:spcAft>
              <a:buClr>
                <a:srgbClr val="FF0000"/>
              </a:buClr>
              <a:buSzPts val="1000"/>
              <a:buNone/>
              <a:defRPr sz="1000" strike="sngStrike" cap="none">
                <a:solidFill>
                  <a:srgbClr val="FF0000"/>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96" name="Google Shape;96;p18"/>
          <p:cNvSpPr txBox="1">
            <a:spLocks noGrp="1"/>
          </p:cNvSpPr>
          <p:nvPr>
            <p:ph type="body" idx="2"/>
          </p:nvPr>
        </p:nvSpPr>
        <p:spPr>
          <a:xfrm>
            <a:off x="19291" y="4638674"/>
            <a:ext cx="6631500" cy="1089000"/>
          </a:xfrm>
          <a:prstGeom prst="rect">
            <a:avLst/>
          </a:prstGeom>
          <a:noFill/>
          <a:ln>
            <a:noFill/>
          </a:ln>
        </p:spPr>
        <p:txBody>
          <a:bodyPr spcFirstLastPara="1" wrap="square" lIns="731500" tIns="91425" rIns="91425" bIns="182875" anchor="b" anchorCtr="0">
            <a:normAutofit/>
          </a:bodyPr>
          <a:lstStyle>
            <a:lvl1pPr marL="457200" lvl="0" indent="-228600" algn="l" rtl="0">
              <a:lnSpc>
                <a:spcPct val="100000"/>
              </a:lnSpc>
              <a:spcBef>
                <a:spcPts val="0"/>
              </a:spcBef>
              <a:spcAft>
                <a:spcPts val="0"/>
              </a:spcAft>
              <a:buClr>
                <a:schemeClr val="lt1"/>
              </a:buClr>
              <a:buSzPts val="2400"/>
              <a:buNone/>
              <a:defRPr sz="2400">
                <a:solidFill>
                  <a:schemeClr val="lt1"/>
                </a:solidFill>
              </a:defRPr>
            </a:lvl1pPr>
            <a:lvl2pPr marL="914400" lvl="1" indent="-228600" algn="l" rtl="0">
              <a:lnSpc>
                <a:spcPct val="100000"/>
              </a:lnSpc>
              <a:spcBef>
                <a:spcPts val="0"/>
              </a:spcBef>
              <a:spcAft>
                <a:spcPts val="0"/>
              </a:spcAft>
              <a:buClr>
                <a:srgbClr val="99CCFF"/>
              </a:buClr>
              <a:buSzPts val="2400"/>
              <a:buNone/>
              <a:defRPr sz="2400">
                <a:solidFill>
                  <a:srgbClr val="99CCFF"/>
                </a:solidFill>
              </a:defRPr>
            </a:lvl2pPr>
            <a:lvl3pPr marL="1371600" lvl="2" indent="-228600" algn="l" rtl="0">
              <a:lnSpc>
                <a:spcPct val="100000"/>
              </a:lnSpc>
              <a:spcBef>
                <a:spcPts val="600"/>
              </a:spcBef>
              <a:spcAft>
                <a:spcPts val="0"/>
              </a:spcAft>
              <a:buClr>
                <a:srgbClr val="FF0000"/>
              </a:buClr>
              <a:buSzPts val="1000"/>
              <a:buNone/>
              <a:defRPr sz="1000" strike="sngStrike" cap="none">
                <a:solidFill>
                  <a:srgbClr val="FF0000"/>
                </a:solidFill>
              </a:defRPr>
            </a:lvl3pPr>
            <a:lvl4pPr marL="1828800" lvl="3" indent="-228600" algn="l" rtl="0">
              <a:lnSpc>
                <a:spcPct val="100000"/>
              </a:lnSpc>
              <a:spcBef>
                <a:spcPts val="600"/>
              </a:spcBef>
              <a:spcAft>
                <a:spcPts val="0"/>
              </a:spcAft>
              <a:buClr>
                <a:srgbClr val="FF0000"/>
              </a:buClr>
              <a:buSzPts val="1000"/>
              <a:buNone/>
              <a:defRPr sz="1000" strike="sngStrike" cap="none">
                <a:solidFill>
                  <a:srgbClr val="FF0000"/>
                </a:solidFill>
              </a:defRPr>
            </a:lvl4pPr>
            <a:lvl5pPr marL="2286000" lvl="4" indent="-228600" algn="l" rtl="0">
              <a:lnSpc>
                <a:spcPct val="100000"/>
              </a:lnSpc>
              <a:spcBef>
                <a:spcPts val="600"/>
              </a:spcBef>
              <a:spcAft>
                <a:spcPts val="0"/>
              </a:spcAft>
              <a:buClr>
                <a:srgbClr val="FF0000"/>
              </a:buClr>
              <a:buSzPts val="1000"/>
              <a:buNone/>
              <a:defRPr sz="10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Section / Agenda">
  <p:cSld name="Section / Agenda">
    <p:bg>
      <p:bgPr>
        <a:solidFill>
          <a:schemeClr val="lt1"/>
        </a:solidFill>
        <a:effectLst/>
      </p:bgPr>
    </p:bg>
    <p:spTree>
      <p:nvGrpSpPr>
        <p:cNvPr id="1" name="Shape 97"/>
        <p:cNvGrpSpPr/>
        <p:nvPr/>
      </p:nvGrpSpPr>
      <p:grpSpPr>
        <a:xfrm>
          <a:off x="0" y="0"/>
          <a:ext cx="0" cy="0"/>
          <a:chOff x="0" y="0"/>
          <a:chExt cx="0" cy="0"/>
        </a:xfrm>
      </p:grpSpPr>
      <p:pic>
        <p:nvPicPr>
          <p:cNvPr id="98" name="Google Shape;98;p19"/>
          <p:cNvPicPr preferRelativeResize="0"/>
          <p:nvPr/>
        </p:nvPicPr>
        <p:blipFill>
          <a:blip r:embed="rId2">
            <a:alphaModFix/>
          </a:blip>
          <a:stretch>
            <a:fillRect/>
          </a:stretch>
        </p:blipFill>
        <p:spPr>
          <a:xfrm>
            <a:off x="0" y="0"/>
            <a:ext cx="12192000" cy="6858000"/>
          </a:xfrm>
          <a:prstGeom prst="rect">
            <a:avLst/>
          </a:prstGeom>
          <a:noFill/>
          <a:ln>
            <a:noFill/>
          </a:ln>
        </p:spPr>
      </p:pic>
      <p:sp>
        <p:nvSpPr>
          <p:cNvPr id="99" name="Google Shape;99;p19"/>
          <p:cNvSpPr/>
          <p:nvPr/>
        </p:nvSpPr>
        <p:spPr>
          <a:xfrm>
            <a:off x="0" y="0"/>
            <a:ext cx="12192000" cy="6858000"/>
          </a:xfrm>
          <a:prstGeom prst="rect">
            <a:avLst/>
          </a:prstGeom>
          <a:solidFill>
            <a:srgbClr val="0E375E">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9"/>
          <p:cNvSpPr txBox="1"/>
          <p:nvPr/>
        </p:nvSpPr>
        <p:spPr>
          <a:xfrm>
            <a:off x="-900" y="0"/>
            <a:ext cx="12192900" cy="6228300"/>
          </a:xfrm>
          <a:prstGeom prst="rect">
            <a:avLst/>
          </a:prstGeom>
          <a:noFill/>
          <a:ln>
            <a:noFill/>
          </a:ln>
        </p:spPr>
        <p:txBody>
          <a:bodyPr spcFirstLastPara="1" wrap="square" lIns="731500" tIns="274300" rIns="365750" bIns="457200" anchor="ctr" anchorCtr="0">
            <a:noAutofit/>
          </a:bodyPr>
          <a:lstStyle/>
          <a:p>
            <a:pPr marL="0" lvl="0" indent="0" algn="l" rtl="0">
              <a:lnSpc>
                <a:spcPct val="90000"/>
              </a:lnSpc>
              <a:spcBef>
                <a:spcPts val="0"/>
              </a:spcBef>
              <a:spcAft>
                <a:spcPts val="1800"/>
              </a:spcAft>
              <a:buNone/>
            </a:pPr>
            <a:endParaRPr sz="6000">
              <a:solidFill>
                <a:srgbClr val="FFFFFF"/>
              </a:solidFill>
              <a:latin typeface="Lato"/>
              <a:ea typeface="Lato"/>
              <a:cs typeface="Lato"/>
              <a:sym typeface="Lato"/>
            </a:endParaRPr>
          </a:p>
        </p:txBody>
      </p:sp>
      <p:pic>
        <p:nvPicPr>
          <p:cNvPr id="101" name="Google Shape;101;p19"/>
          <p:cNvPicPr preferRelativeResize="0"/>
          <p:nvPr/>
        </p:nvPicPr>
        <p:blipFill rotWithShape="1">
          <a:blip r:embed="rId3">
            <a:alphaModFix/>
          </a:blip>
          <a:srcRect/>
          <a:stretch/>
        </p:blipFill>
        <p:spPr>
          <a:xfrm>
            <a:off x="280072" y="6228319"/>
            <a:ext cx="1326475" cy="464266"/>
          </a:xfrm>
          <a:prstGeom prst="rect">
            <a:avLst/>
          </a:prstGeom>
          <a:noFill/>
          <a:ln>
            <a:noFill/>
          </a:ln>
        </p:spPr>
      </p:pic>
      <p:sp>
        <p:nvSpPr>
          <p:cNvPr id="102" name="Google Shape;102;p19"/>
          <p:cNvSpPr txBox="1"/>
          <p:nvPr/>
        </p:nvSpPr>
        <p:spPr>
          <a:xfrm>
            <a:off x="1761885" y="6274830"/>
            <a:ext cx="6266700" cy="420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450" b="1">
                <a:solidFill>
                  <a:srgbClr val="FBB829"/>
                </a:solidFill>
                <a:latin typeface="Lato"/>
                <a:ea typeface="Lato"/>
                <a:cs typeface="Lato"/>
                <a:sym typeface="Lato"/>
              </a:rPr>
              <a:t>Inspire </a:t>
            </a:r>
            <a:r>
              <a:rPr lang="en-US" sz="1250" b="1">
                <a:solidFill>
                  <a:srgbClr val="FBB829"/>
                </a:solidFill>
                <a:latin typeface="Lato"/>
                <a:ea typeface="Lato"/>
                <a:cs typeface="Lato"/>
                <a:sym typeface="Lato"/>
              </a:rPr>
              <a:t> </a:t>
            </a:r>
            <a:r>
              <a:rPr lang="en-US" sz="1250" b="1">
                <a:solidFill>
                  <a:srgbClr val="FFFFFF"/>
                </a:solidFill>
                <a:latin typeface="Lato"/>
                <a:ea typeface="Lato"/>
                <a:cs typeface="Lato"/>
                <a:sym typeface="Lato"/>
              </a:rPr>
              <a:t>•</a:t>
            </a:r>
            <a:r>
              <a:rPr lang="en-US" sz="1050" b="1">
                <a:solidFill>
                  <a:srgbClr val="FFD700"/>
                </a:solidFill>
                <a:latin typeface="Lato"/>
                <a:ea typeface="Lato"/>
                <a:cs typeface="Lato"/>
                <a:sym typeface="Lato"/>
              </a:rPr>
              <a:t> </a:t>
            </a:r>
            <a:r>
              <a:rPr lang="en-US" sz="1250" b="1">
                <a:solidFill>
                  <a:srgbClr val="FBB829"/>
                </a:solidFill>
                <a:latin typeface="Lato"/>
                <a:ea typeface="Lato"/>
                <a:cs typeface="Lato"/>
                <a:sym typeface="Lato"/>
              </a:rPr>
              <a:t>  </a:t>
            </a:r>
            <a:r>
              <a:rPr lang="en-US" sz="1450" b="1">
                <a:solidFill>
                  <a:srgbClr val="FBB829"/>
                </a:solidFill>
                <a:latin typeface="Lato"/>
                <a:ea typeface="Lato"/>
                <a:cs typeface="Lato"/>
                <a:sym typeface="Lato"/>
              </a:rPr>
              <a:t>Modernize</a:t>
            </a:r>
            <a:r>
              <a:rPr lang="en-US" sz="1250" b="1">
                <a:solidFill>
                  <a:srgbClr val="FBB829"/>
                </a:solidFill>
                <a:latin typeface="Lato"/>
                <a:ea typeface="Lato"/>
                <a:cs typeface="Lato"/>
                <a:sym typeface="Lato"/>
              </a:rPr>
              <a:t>   </a:t>
            </a:r>
            <a:r>
              <a:rPr lang="en-US" sz="1250" b="1">
                <a:solidFill>
                  <a:srgbClr val="FFFFFF"/>
                </a:solidFill>
                <a:latin typeface="Lato"/>
                <a:ea typeface="Lato"/>
                <a:cs typeface="Lato"/>
                <a:sym typeface="Lato"/>
              </a:rPr>
              <a:t>•</a:t>
            </a:r>
            <a:r>
              <a:rPr lang="en-US" sz="1050" b="1">
                <a:solidFill>
                  <a:srgbClr val="FFD700"/>
                </a:solidFill>
                <a:latin typeface="Lato"/>
                <a:ea typeface="Lato"/>
                <a:cs typeface="Lato"/>
                <a:sym typeface="Lato"/>
              </a:rPr>
              <a:t> </a:t>
            </a:r>
            <a:r>
              <a:rPr lang="en-US" sz="1250" b="1">
                <a:solidFill>
                  <a:srgbClr val="FBB829"/>
                </a:solidFill>
                <a:latin typeface="Lato"/>
                <a:ea typeface="Lato"/>
                <a:cs typeface="Lato"/>
                <a:sym typeface="Lato"/>
              </a:rPr>
              <a:t> </a:t>
            </a:r>
            <a:r>
              <a:rPr lang="en-US" sz="1450" b="1">
                <a:solidFill>
                  <a:srgbClr val="FBB829"/>
                </a:solidFill>
                <a:latin typeface="Lato"/>
                <a:ea typeface="Lato"/>
                <a:cs typeface="Lato"/>
                <a:sym typeface="Lato"/>
              </a:rPr>
              <a:t> Collaborate</a:t>
            </a:r>
            <a:endParaRPr sz="1500" b="1">
              <a:solidFill>
                <a:srgbClr val="FBB829"/>
              </a:solidFill>
              <a:latin typeface="Lato"/>
              <a:ea typeface="Lato"/>
              <a:cs typeface="Lato"/>
              <a:sym typeface="Lato"/>
            </a:endParaRPr>
          </a:p>
        </p:txBody>
      </p:sp>
      <p:sp>
        <p:nvSpPr>
          <p:cNvPr id="103" name="Google Shape;103;p19"/>
          <p:cNvSpPr txBox="1">
            <a:spLocks noGrp="1"/>
          </p:cNvSpPr>
          <p:nvPr>
            <p:ph type="body" idx="1"/>
          </p:nvPr>
        </p:nvSpPr>
        <p:spPr>
          <a:xfrm>
            <a:off x="-904" y="0"/>
            <a:ext cx="12192900" cy="6228300"/>
          </a:xfrm>
          <a:prstGeom prst="rect">
            <a:avLst/>
          </a:prstGeom>
          <a:noFill/>
          <a:ln>
            <a:noFill/>
          </a:ln>
        </p:spPr>
        <p:txBody>
          <a:bodyPr spcFirstLastPara="1" wrap="square" lIns="731500" tIns="274300" rIns="365750" bIns="457200" anchor="ctr" anchorCtr="0">
            <a:noAutofit/>
          </a:bodyPr>
          <a:lstStyle>
            <a:lvl1pPr marL="457200" lvl="0" indent="-228600" algn="l" rtl="0">
              <a:lnSpc>
                <a:spcPct val="90000"/>
              </a:lnSpc>
              <a:spcBef>
                <a:spcPts val="0"/>
              </a:spcBef>
              <a:spcAft>
                <a:spcPts val="0"/>
              </a:spcAft>
              <a:buClr>
                <a:schemeClr val="lt1"/>
              </a:buClr>
              <a:buSzPts val="6000"/>
              <a:buFont typeface="Lato"/>
              <a:buNone/>
              <a:defRPr sz="6000" i="0">
                <a:solidFill>
                  <a:schemeClr val="lt1"/>
                </a:solidFill>
              </a:defRPr>
            </a:lvl1pPr>
            <a:lvl2pPr marL="914400" lvl="1" indent="-406400" algn="l" rtl="0">
              <a:lnSpc>
                <a:spcPct val="100000"/>
              </a:lnSpc>
              <a:spcBef>
                <a:spcPts val="1200"/>
              </a:spcBef>
              <a:spcAft>
                <a:spcPts val="0"/>
              </a:spcAft>
              <a:buClr>
                <a:schemeClr val="accent5"/>
              </a:buClr>
              <a:buSzPts val="2800"/>
              <a:buFont typeface="Arial"/>
              <a:buChar char="•"/>
              <a:defRPr sz="2800" i="0">
                <a:solidFill>
                  <a:schemeClr val="accent5"/>
                </a:solidFill>
              </a:defRPr>
            </a:lvl2pPr>
            <a:lvl3pPr marL="1371600" lvl="2" indent="-381000" algn="l" rtl="0">
              <a:lnSpc>
                <a:spcPct val="100000"/>
              </a:lnSpc>
              <a:spcBef>
                <a:spcPts val="600"/>
              </a:spcBef>
              <a:spcAft>
                <a:spcPts val="0"/>
              </a:spcAft>
              <a:buClr>
                <a:schemeClr val="lt1"/>
              </a:buClr>
              <a:buSzPts val="2400"/>
              <a:buFont typeface="Lato"/>
              <a:buChar char="–"/>
              <a:defRPr sz="2400">
                <a:solidFill>
                  <a:schemeClr val="lt1"/>
                </a:solidFill>
              </a:defRPr>
            </a:lvl3pPr>
            <a:lvl4pPr marL="1828800" lvl="3" indent="-228600" algn="l" rtl="0">
              <a:lnSpc>
                <a:spcPct val="100000"/>
              </a:lnSpc>
              <a:spcBef>
                <a:spcPts val="600"/>
              </a:spcBef>
              <a:spcAft>
                <a:spcPts val="0"/>
              </a:spcAft>
              <a:buClr>
                <a:srgbClr val="FF0000"/>
              </a:buClr>
              <a:buSzPts val="1000"/>
              <a:buNone/>
              <a:defRPr sz="1000" strike="sngStrike" cap="none">
                <a:solidFill>
                  <a:srgbClr val="FF0000"/>
                </a:solidFill>
              </a:defRPr>
            </a:lvl4pPr>
            <a:lvl5pPr marL="2286000" lvl="4" indent="-228600" algn="l" rtl="0">
              <a:lnSpc>
                <a:spcPct val="100000"/>
              </a:lnSpc>
              <a:spcBef>
                <a:spcPts val="600"/>
              </a:spcBef>
              <a:spcAft>
                <a:spcPts val="0"/>
              </a:spcAft>
              <a:buClr>
                <a:srgbClr val="FF0000"/>
              </a:buClr>
              <a:buSzPts val="1000"/>
              <a:buNone/>
              <a:defRPr sz="1000" strike="sngStrike" cap="none">
                <a:solidFill>
                  <a:srgbClr val="FF0000"/>
                </a:solidFill>
              </a:defRPr>
            </a:lvl5pPr>
            <a:lvl6pPr marL="2743200" lvl="5" indent="-228600" algn="l" rtl="0">
              <a:lnSpc>
                <a:spcPct val="90000"/>
              </a:lnSpc>
              <a:spcBef>
                <a:spcPts val="600"/>
              </a:spcBef>
              <a:spcAft>
                <a:spcPts val="0"/>
              </a:spcAft>
              <a:buClr>
                <a:srgbClr val="FF0000"/>
              </a:buClr>
              <a:buSzPts val="1000"/>
              <a:buFont typeface="Lato"/>
              <a:buNone/>
              <a:defRPr sz="1000" strike="sngStrike" cap="none">
                <a:solidFill>
                  <a:srgbClr val="FF0000"/>
                </a:solidFill>
              </a:defRPr>
            </a:lvl6pPr>
            <a:lvl7pPr marL="3200400" lvl="6" indent="-228600" algn="l" rtl="0">
              <a:lnSpc>
                <a:spcPct val="90000"/>
              </a:lnSpc>
              <a:spcBef>
                <a:spcPts val="600"/>
              </a:spcBef>
              <a:spcAft>
                <a:spcPts val="0"/>
              </a:spcAft>
              <a:buClr>
                <a:srgbClr val="FF0000"/>
              </a:buClr>
              <a:buSzPts val="1000"/>
              <a:buNone/>
              <a:defRPr sz="1000" strike="sngStrike" cap="none">
                <a:solidFill>
                  <a:srgbClr val="FF0000"/>
                </a:solidFill>
              </a:defRPr>
            </a:lvl7pPr>
            <a:lvl8pPr marL="3657600" lvl="7" indent="-228600" algn="l" rtl="0">
              <a:lnSpc>
                <a:spcPct val="90000"/>
              </a:lnSpc>
              <a:spcBef>
                <a:spcPts val="600"/>
              </a:spcBef>
              <a:spcAft>
                <a:spcPts val="0"/>
              </a:spcAft>
              <a:buClr>
                <a:srgbClr val="FF0000"/>
              </a:buClr>
              <a:buSzPts val="1000"/>
              <a:buNone/>
              <a:defRPr sz="1000" strike="sngStrike" cap="none">
                <a:solidFill>
                  <a:srgbClr val="FF0000"/>
                </a:solidFill>
              </a:defRPr>
            </a:lvl8pPr>
            <a:lvl9pPr marL="4114800" lvl="8" indent="-228600" algn="l" rtl="0">
              <a:lnSpc>
                <a:spcPct val="90000"/>
              </a:lnSpc>
              <a:spcBef>
                <a:spcPts val="600"/>
              </a:spcBef>
              <a:spcAft>
                <a:spcPts val="0"/>
              </a:spcAft>
              <a:buClr>
                <a:srgbClr val="FF0000"/>
              </a:buClr>
              <a:buSzPts val="1000"/>
              <a:buNone/>
              <a:defRPr sz="1000" strike="sngStrike" cap="none">
                <a:solidFill>
                  <a:srgbClr val="FF0000"/>
                </a:solidFil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 body brief **">
  <p:cSld name="** body brief **">
    <p:bg>
      <p:bgPr>
        <a:solidFill>
          <a:schemeClr val="lt1"/>
        </a:solidFill>
        <a:effectLst/>
      </p:bgPr>
    </p:bg>
    <p:spTree>
      <p:nvGrpSpPr>
        <p:cNvPr id="1" name="Shape 104"/>
        <p:cNvGrpSpPr/>
        <p:nvPr/>
      </p:nvGrpSpPr>
      <p:grpSpPr>
        <a:xfrm>
          <a:off x="0" y="0"/>
          <a:ext cx="0" cy="0"/>
          <a:chOff x="0" y="0"/>
          <a:chExt cx="0" cy="0"/>
        </a:xfrm>
      </p:grpSpPr>
      <p:pic>
        <p:nvPicPr>
          <p:cNvPr id="105" name="Google Shape;105;p20"/>
          <p:cNvPicPr preferRelativeResize="0"/>
          <p:nvPr/>
        </p:nvPicPr>
        <p:blipFill rotWithShape="1">
          <a:blip r:embed="rId2">
            <a:alphaModFix/>
          </a:blip>
          <a:srcRect l="43594" r="13985"/>
          <a:stretch/>
        </p:blipFill>
        <p:spPr>
          <a:xfrm>
            <a:off x="0" y="0"/>
            <a:ext cx="5171702" cy="6858000"/>
          </a:xfrm>
          <a:prstGeom prst="rect">
            <a:avLst/>
          </a:prstGeom>
          <a:noFill/>
          <a:ln>
            <a:noFill/>
          </a:ln>
        </p:spPr>
      </p:pic>
      <p:sp>
        <p:nvSpPr>
          <p:cNvPr id="106" name="Google Shape;106;p20"/>
          <p:cNvSpPr/>
          <p:nvPr/>
        </p:nvSpPr>
        <p:spPr>
          <a:xfrm>
            <a:off x="0" y="0"/>
            <a:ext cx="5171700" cy="6858000"/>
          </a:xfrm>
          <a:prstGeom prst="rect">
            <a:avLst/>
          </a:prstGeom>
          <a:solidFill>
            <a:srgbClr val="0E375E">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7" name="Google Shape;107;p20"/>
          <p:cNvPicPr preferRelativeResize="0"/>
          <p:nvPr/>
        </p:nvPicPr>
        <p:blipFill rotWithShape="1">
          <a:blip r:embed="rId3">
            <a:alphaModFix/>
          </a:blip>
          <a:srcRect/>
          <a:stretch/>
        </p:blipFill>
        <p:spPr>
          <a:xfrm>
            <a:off x="280072" y="6228319"/>
            <a:ext cx="1326475" cy="464266"/>
          </a:xfrm>
          <a:prstGeom prst="rect">
            <a:avLst/>
          </a:prstGeom>
          <a:noFill/>
          <a:ln>
            <a:noFill/>
          </a:ln>
        </p:spPr>
      </p:pic>
      <p:sp>
        <p:nvSpPr>
          <p:cNvPr id="108" name="Google Shape;108;p20"/>
          <p:cNvSpPr txBox="1"/>
          <p:nvPr/>
        </p:nvSpPr>
        <p:spPr>
          <a:xfrm>
            <a:off x="1761885" y="6274830"/>
            <a:ext cx="6266700" cy="420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450" b="1">
                <a:solidFill>
                  <a:srgbClr val="FBB829"/>
                </a:solidFill>
                <a:latin typeface="Lato"/>
                <a:ea typeface="Lato"/>
                <a:cs typeface="Lato"/>
                <a:sym typeface="Lato"/>
              </a:rPr>
              <a:t>Inspire </a:t>
            </a:r>
            <a:r>
              <a:rPr lang="en-US" sz="1250" b="1">
                <a:solidFill>
                  <a:srgbClr val="FBB829"/>
                </a:solidFill>
                <a:latin typeface="Lato"/>
                <a:ea typeface="Lato"/>
                <a:cs typeface="Lato"/>
                <a:sym typeface="Lato"/>
              </a:rPr>
              <a:t> </a:t>
            </a:r>
            <a:r>
              <a:rPr lang="en-US" sz="1250" b="1">
                <a:solidFill>
                  <a:srgbClr val="FFFFFF"/>
                </a:solidFill>
                <a:latin typeface="Lato"/>
                <a:ea typeface="Lato"/>
                <a:cs typeface="Lato"/>
                <a:sym typeface="Lato"/>
              </a:rPr>
              <a:t>•</a:t>
            </a:r>
            <a:r>
              <a:rPr lang="en-US" sz="1050" b="1">
                <a:solidFill>
                  <a:srgbClr val="FFD700"/>
                </a:solidFill>
                <a:latin typeface="Lato"/>
                <a:ea typeface="Lato"/>
                <a:cs typeface="Lato"/>
                <a:sym typeface="Lato"/>
              </a:rPr>
              <a:t> </a:t>
            </a:r>
            <a:r>
              <a:rPr lang="en-US" sz="1250" b="1">
                <a:solidFill>
                  <a:srgbClr val="FBB829"/>
                </a:solidFill>
                <a:latin typeface="Lato"/>
                <a:ea typeface="Lato"/>
                <a:cs typeface="Lato"/>
                <a:sym typeface="Lato"/>
              </a:rPr>
              <a:t>  </a:t>
            </a:r>
            <a:r>
              <a:rPr lang="en-US" sz="1450" b="1">
                <a:solidFill>
                  <a:srgbClr val="FBB829"/>
                </a:solidFill>
                <a:latin typeface="Lato"/>
                <a:ea typeface="Lato"/>
                <a:cs typeface="Lato"/>
                <a:sym typeface="Lato"/>
              </a:rPr>
              <a:t>Modernize</a:t>
            </a:r>
            <a:r>
              <a:rPr lang="en-US" sz="1250" b="1">
                <a:solidFill>
                  <a:srgbClr val="FBB829"/>
                </a:solidFill>
                <a:latin typeface="Lato"/>
                <a:ea typeface="Lato"/>
                <a:cs typeface="Lato"/>
                <a:sym typeface="Lato"/>
              </a:rPr>
              <a:t>   </a:t>
            </a:r>
            <a:r>
              <a:rPr lang="en-US" sz="1250" b="1">
                <a:solidFill>
                  <a:srgbClr val="FFFFFF"/>
                </a:solidFill>
                <a:latin typeface="Lato"/>
                <a:ea typeface="Lato"/>
                <a:cs typeface="Lato"/>
                <a:sym typeface="Lato"/>
              </a:rPr>
              <a:t>•</a:t>
            </a:r>
            <a:r>
              <a:rPr lang="en-US" sz="1050" b="1">
                <a:solidFill>
                  <a:srgbClr val="FFD700"/>
                </a:solidFill>
                <a:latin typeface="Lato"/>
                <a:ea typeface="Lato"/>
                <a:cs typeface="Lato"/>
                <a:sym typeface="Lato"/>
              </a:rPr>
              <a:t> </a:t>
            </a:r>
            <a:r>
              <a:rPr lang="en-US" sz="1250" b="1">
                <a:solidFill>
                  <a:srgbClr val="FBB829"/>
                </a:solidFill>
                <a:latin typeface="Lato"/>
                <a:ea typeface="Lato"/>
                <a:cs typeface="Lato"/>
                <a:sym typeface="Lato"/>
              </a:rPr>
              <a:t> </a:t>
            </a:r>
            <a:r>
              <a:rPr lang="en-US" sz="1450" b="1">
                <a:solidFill>
                  <a:srgbClr val="FBB829"/>
                </a:solidFill>
                <a:latin typeface="Lato"/>
                <a:ea typeface="Lato"/>
                <a:cs typeface="Lato"/>
                <a:sym typeface="Lato"/>
              </a:rPr>
              <a:t> Collaborate</a:t>
            </a:r>
            <a:endParaRPr sz="1500" b="1">
              <a:solidFill>
                <a:srgbClr val="FBB829"/>
              </a:solidFill>
              <a:latin typeface="Lato"/>
              <a:ea typeface="Lato"/>
              <a:cs typeface="Lato"/>
              <a:sym typeface="Lato"/>
            </a:endParaRPr>
          </a:p>
        </p:txBody>
      </p:sp>
      <p:sp>
        <p:nvSpPr>
          <p:cNvPr id="109" name="Google Shape;109;p20"/>
          <p:cNvSpPr txBox="1">
            <a:spLocks noGrp="1"/>
          </p:cNvSpPr>
          <p:nvPr>
            <p:ph type="body" idx="1"/>
          </p:nvPr>
        </p:nvSpPr>
        <p:spPr>
          <a:xfrm>
            <a:off x="0" y="-323"/>
            <a:ext cx="5171700" cy="6248700"/>
          </a:xfrm>
          <a:prstGeom prst="rect">
            <a:avLst/>
          </a:prstGeom>
          <a:noFill/>
          <a:ln>
            <a:noFill/>
          </a:ln>
        </p:spPr>
        <p:txBody>
          <a:bodyPr spcFirstLastPara="1" wrap="square" lIns="365750" tIns="365750" rIns="274300" bIns="365750" anchor="ctr" anchorCtr="0">
            <a:normAutofit/>
          </a:bodyPr>
          <a:lstStyle>
            <a:lvl1pPr marL="457200" lvl="0" indent="-228600" algn="l" rtl="0">
              <a:lnSpc>
                <a:spcPct val="90000"/>
              </a:lnSpc>
              <a:spcBef>
                <a:spcPts val="1200"/>
              </a:spcBef>
              <a:spcAft>
                <a:spcPts val="0"/>
              </a:spcAft>
              <a:buClr>
                <a:srgbClr val="FFFFFF"/>
              </a:buClr>
              <a:buSzPts val="4400"/>
              <a:buNone/>
              <a:defRPr sz="4400" b="0" i="0">
                <a:solidFill>
                  <a:srgbClr val="FFFFFF"/>
                </a:solidFill>
              </a:defRPr>
            </a:lvl1pPr>
            <a:lvl2pPr marL="914400" lvl="1" indent="-406400" algn="l" rtl="0">
              <a:lnSpc>
                <a:spcPct val="100000"/>
              </a:lnSpc>
              <a:spcBef>
                <a:spcPts val="1600"/>
              </a:spcBef>
              <a:spcAft>
                <a:spcPts val="0"/>
              </a:spcAft>
              <a:buClr>
                <a:srgbClr val="FFFFFF"/>
              </a:buClr>
              <a:buSzPts val="2800"/>
              <a:buFont typeface="Arial"/>
              <a:buChar char="•"/>
              <a:defRPr sz="2800" b="0" i="0">
                <a:solidFill>
                  <a:srgbClr val="FFFFFF"/>
                </a:solidFill>
              </a:defRPr>
            </a:lvl2pPr>
            <a:lvl3pPr marL="1371600" lvl="2" indent="-228600" algn="l" rtl="0">
              <a:lnSpc>
                <a:spcPct val="100000"/>
              </a:lnSpc>
              <a:spcBef>
                <a:spcPts val="1600"/>
              </a:spcBef>
              <a:spcAft>
                <a:spcPts val="0"/>
              </a:spcAft>
              <a:buClr>
                <a:schemeClr val="lt1"/>
              </a:buClr>
              <a:buSzPts val="1600"/>
              <a:buNone/>
              <a:defRPr sz="1600" b="0" i="0">
                <a:solidFill>
                  <a:schemeClr val="lt1"/>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10" name="Google Shape;110;p20"/>
          <p:cNvSpPr txBox="1">
            <a:spLocks noGrp="1"/>
          </p:cNvSpPr>
          <p:nvPr>
            <p:ph type="body" idx="2"/>
          </p:nvPr>
        </p:nvSpPr>
        <p:spPr>
          <a:xfrm>
            <a:off x="5170850" y="-325"/>
            <a:ext cx="7021200" cy="6858000"/>
          </a:xfrm>
          <a:prstGeom prst="rect">
            <a:avLst/>
          </a:prstGeom>
          <a:solidFill>
            <a:schemeClr val="lt1"/>
          </a:solidFill>
          <a:ln>
            <a:noFill/>
          </a:ln>
        </p:spPr>
        <p:txBody>
          <a:bodyPr spcFirstLastPara="1" wrap="square" lIns="274300" tIns="274300" rIns="274300" bIns="457200" anchor="ctr" anchorCtr="0">
            <a:normAutofit/>
          </a:bodyPr>
          <a:lstStyle>
            <a:lvl1pPr marL="457200" lvl="0" indent="-406400" algn="l" rtl="0">
              <a:lnSpc>
                <a:spcPct val="100000"/>
              </a:lnSpc>
              <a:spcBef>
                <a:spcPts val="1600"/>
              </a:spcBef>
              <a:spcAft>
                <a:spcPts val="0"/>
              </a:spcAft>
              <a:buClr>
                <a:schemeClr val="dk1"/>
              </a:buClr>
              <a:buSzPts val="2800"/>
              <a:buFont typeface="Arial"/>
              <a:buChar char="•"/>
              <a:defRPr sz="2800" b="0" i="0">
                <a:solidFill>
                  <a:schemeClr val="dk1"/>
                </a:solidFill>
              </a:defRPr>
            </a:lvl1pPr>
            <a:lvl2pPr marL="914400" lvl="1" indent="-381000" algn="l" rtl="0">
              <a:lnSpc>
                <a:spcPct val="100000"/>
              </a:lnSpc>
              <a:spcBef>
                <a:spcPts val="600"/>
              </a:spcBef>
              <a:spcAft>
                <a:spcPts val="0"/>
              </a:spcAft>
              <a:buClr>
                <a:schemeClr val="dk1"/>
              </a:buClr>
              <a:buSzPts val="2400"/>
              <a:buFont typeface="Arial"/>
              <a:buChar char="•"/>
              <a:defRPr sz="2400" b="0" i="0">
                <a:solidFill>
                  <a:schemeClr val="dk1"/>
                </a:solidFill>
              </a:defRPr>
            </a:lvl2pPr>
            <a:lvl3pPr marL="1371600" lvl="2" indent="-342900" algn="l" rtl="0">
              <a:lnSpc>
                <a:spcPct val="100000"/>
              </a:lnSpc>
              <a:spcBef>
                <a:spcPts val="600"/>
              </a:spcBef>
              <a:spcAft>
                <a:spcPts val="0"/>
              </a:spcAft>
              <a:buClr>
                <a:schemeClr val="dk1"/>
              </a:buClr>
              <a:buSzPts val="1800"/>
              <a:buFont typeface="Arial"/>
              <a:buChar char="•"/>
              <a:defRPr sz="1800" b="0" i="0">
                <a:solidFill>
                  <a:schemeClr val="dk1"/>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HALF pic (L) + body">
  <p:cSld name="HALF pic (L) + body">
    <p:bg>
      <p:bgPr>
        <a:solidFill>
          <a:schemeClr val="lt1"/>
        </a:solidFill>
        <a:effectLst/>
      </p:bgPr>
    </p:bg>
    <p:spTree>
      <p:nvGrpSpPr>
        <p:cNvPr id="1" name="Shape 111"/>
        <p:cNvGrpSpPr/>
        <p:nvPr/>
      </p:nvGrpSpPr>
      <p:grpSpPr>
        <a:xfrm>
          <a:off x="0" y="0"/>
          <a:ext cx="0" cy="0"/>
          <a:chOff x="0" y="0"/>
          <a:chExt cx="0" cy="0"/>
        </a:xfrm>
      </p:grpSpPr>
      <p:sp>
        <p:nvSpPr>
          <p:cNvPr id="112" name="Google Shape;112;p21"/>
          <p:cNvSpPr txBox="1">
            <a:spLocks noGrp="1"/>
          </p:cNvSpPr>
          <p:nvPr>
            <p:ph type="body" idx="1"/>
          </p:nvPr>
        </p:nvSpPr>
        <p:spPr>
          <a:xfrm>
            <a:off x="6096000" y="8400"/>
            <a:ext cx="6096000" cy="6063300"/>
          </a:xfrm>
          <a:prstGeom prst="rect">
            <a:avLst/>
          </a:prstGeom>
          <a:noFill/>
          <a:ln>
            <a:noFill/>
          </a:ln>
        </p:spPr>
        <p:txBody>
          <a:bodyPr spcFirstLastPara="1" wrap="square" lIns="365750" tIns="365750" rIns="274300" bIns="365750" anchor="ctr" anchorCtr="0">
            <a:normAutofit/>
          </a:bodyPr>
          <a:lstStyle>
            <a:lvl1pPr marL="457200" lvl="0" indent="-228600" algn="l" rtl="0">
              <a:lnSpc>
                <a:spcPct val="90000"/>
              </a:lnSpc>
              <a:spcBef>
                <a:spcPts val="1200"/>
              </a:spcBef>
              <a:spcAft>
                <a:spcPts val="0"/>
              </a:spcAft>
              <a:buClr>
                <a:schemeClr val="accent1"/>
              </a:buClr>
              <a:buSzPts val="4400"/>
              <a:buNone/>
              <a:defRPr sz="4400" b="0" i="0">
                <a:solidFill>
                  <a:schemeClr val="accent1"/>
                </a:solidFill>
              </a:defRPr>
            </a:lvl1pPr>
            <a:lvl2pPr marL="914400" lvl="1" indent="-406400" algn="l" rtl="0">
              <a:lnSpc>
                <a:spcPct val="100000"/>
              </a:lnSpc>
              <a:spcBef>
                <a:spcPts val="1600"/>
              </a:spcBef>
              <a:spcAft>
                <a:spcPts val="0"/>
              </a:spcAft>
              <a:buClr>
                <a:schemeClr val="dk1"/>
              </a:buClr>
              <a:buSzPts val="2800"/>
              <a:buFont typeface="Arial"/>
              <a:buChar char="•"/>
              <a:defRPr sz="2800" b="0" i="0">
                <a:solidFill>
                  <a:schemeClr val="dk1"/>
                </a:solidFill>
              </a:defRPr>
            </a:lvl2pPr>
            <a:lvl3pPr marL="1371600" lvl="2" indent="-228600" algn="l" rtl="0">
              <a:lnSpc>
                <a:spcPct val="100000"/>
              </a:lnSpc>
              <a:spcBef>
                <a:spcPts val="1600"/>
              </a:spcBef>
              <a:spcAft>
                <a:spcPts val="0"/>
              </a:spcAft>
              <a:buClr>
                <a:schemeClr val="dk1"/>
              </a:buClr>
              <a:buSzPts val="1600"/>
              <a:buNone/>
              <a:defRPr sz="1600" b="0" i="0">
                <a:solidFill>
                  <a:schemeClr val="dk1"/>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13" name="Google Shape;113;p21"/>
          <p:cNvSpPr>
            <a:spLocks noGrp="1"/>
          </p:cNvSpPr>
          <p:nvPr>
            <p:ph type="pic" idx="2"/>
          </p:nvPr>
        </p:nvSpPr>
        <p:spPr>
          <a:xfrm>
            <a:off x="0" y="-9525"/>
            <a:ext cx="6063300" cy="6081300"/>
          </a:xfrm>
          <a:prstGeom prst="rect">
            <a:avLst/>
          </a:prstGeom>
          <a:noFill/>
          <a:ln>
            <a:noFill/>
          </a:ln>
        </p:spPr>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ody + Side Header Blue">
  <p:cSld name="1_HALF header + body">
    <p:bg>
      <p:bgPr>
        <a:solidFill>
          <a:schemeClr val="dk2"/>
        </a:solidFill>
        <a:effectLst/>
      </p:bgPr>
    </p:bg>
    <p:spTree>
      <p:nvGrpSpPr>
        <p:cNvPr id="1" name="Shape 19"/>
        <p:cNvGrpSpPr/>
        <p:nvPr/>
      </p:nvGrpSpPr>
      <p:grpSpPr>
        <a:xfrm>
          <a:off x="0" y="0"/>
          <a:ext cx="0" cy="0"/>
          <a:chOff x="0" y="0"/>
          <a:chExt cx="0" cy="0"/>
        </a:xfrm>
      </p:grpSpPr>
      <p:sp>
        <p:nvSpPr>
          <p:cNvPr id="20" name="Google Shape;20;p3"/>
          <p:cNvSpPr/>
          <p:nvPr/>
        </p:nvSpPr>
        <p:spPr>
          <a:xfrm>
            <a:off x="-4808406" y="1064815"/>
            <a:ext cx="9344966" cy="4555789"/>
          </a:xfrm>
          <a:custGeom>
            <a:avLst/>
            <a:gdLst/>
            <a:ahLst/>
            <a:cxnLst/>
            <a:rect l="l" t="t" r="r" b="b"/>
            <a:pathLst>
              <a:path w="13950" h="6799" extrusionOk="0">
                <a:moveTo>
                  <a:pt x="12084" y="910"/>
                </a:moveTo>
                <a:lnTo>
                  <a:pt x="12084" y="910"/>
                </a:lnTo>
                <a:cubicBezTo>
                  <a:pt x="11996" y="1101"/>
                  <a:pt x="12084" y="1263"/>
                  <a:pt x="12099" y="1292"/>
                </a:cubicBezTo>
                <a:cubicBezTo>
                  <a:pt x="11571" y="866"/>
                  <a:pt x="9955" y="470"/>
                  <a:pt x="9779" y="588"/>
                </a:cubicBezTo>
                <a:cubicBezTo>
                  <a:pt x="9617" y="690"/>
                  <a:pt x="10484" y="896"/>
                  <a:pt x="10293" y="1013"/>
                </a:cubicBezTo>
                <a:cubicBezTo>
                  <a:pt x="10131" y="1116"/>
                  <a:pt x="8825" y="558"/>
                  <a:pt x="8516" y="808"/>
                </a:cubicBezTo>
                <a:cubicBezTo>
                  <a:pt x="8266" y="1013"/>
                  <a:pt x="10234" y="1366"/>
                  <a:pt x="10014" y="1601"/>
                </a:cubicBezTo>
                <a:cubicBezTo>
                  <a:pt x="9882" y="1733"/>
                  <a:pt x="8619" y="1190"/>
                  <a:pt x="8399" y="1395"/>
                </a:cubicBezTo>
                <a:cubicBezTo>
                  <a:pt x="8193" y="1601"/>
                  <a:pt x="9867" y="1997"/>
                  <a:pt x="9603" y="2261"/>
                </a:cubicBezTo>
                <a:cubicBezTo>
                  <a:pt x="9427" y="2437"/>
                  <a:pt x="6403" y="969"/>
                  <a:pt x="5213" y="2158"/>
                </a:cubicBezTo>
                <a:cubicBezTo>
                  <a:pt x="2996" y="0"/>
                  <a:pt x="0" y="3039"/>
                  <a:pt x="441" y="3084"/>
                </a:cubicBezTo>
                <a:cubicBezTo>
                  <a:pt x="1072" y="3142"/>
                  <a:pt x="1880" y="1982"/>
                  <a:pt x="2364" y="2041"/>
                </a:cubicBezTo>
                <a:cubicBezTo>
                  <a:pt x="2805" y="2085"/>
                  <a:pt x="1277" y="2746"/>
                  <a:pt x="1792" y="2804"/>
                </a:cubicBezTo>
                <a:cubicBezTo>
                  <a:pt x="2174" y="2849"/>
                  <a:pt x="2834" y="2173"/>
                  <a:pt x="3348" y="2232"/>
                </a:cubicBezTo>
                <a:cubicBezTo>
                  <a:pt x="3715" y="2276"/>
                  <a:pt x="2570" y="2658"/>
                  <a:pt x="2966" y="2702"/>
                </a:cubicBezTo>
                <a:cubicBezTo>
                  <a:pt x="3378" y="2746"/>
                  <a:pt x="4244" y="2291"/>
                  <a:pt x="4890" y="2364"/>
                </a:cubicBezTo>
                <a:cubicBezTo>
                  <a:pt x="3715" y="3598"/>
                  <a:pt x="1512" y="6373"/>
                  <a:pt x="1865" y="6622"/>
                </a:cubicBezTo>
                <a:cubicBezTo>
                  <a:pt x="2041" y="6755"/>
                  <a:pt x="4127" y="4082"/>
                  <a:pt x="4508" y="4464"/>
                </a:cubicBezTo>
                <a:cubicBezTo>
                  <a:pt x="4171" y="4801"/>
                  <a:pt x="3069" y="6226"/>
                  <a:pt x="3289" y="6446"/>
                </a:cubicBezTo>
                <a:cubicBezTo>
                  <a:pt x="3495" y="6666"/>
                  <a:pt x="4053" y="5198"/>
                  <a:pt x="6006" y="4405"/>
                </a:cubicBezTo>
                <a:cubicBezTo>
                  <a:pt x="9867" y="2863"/>
                  <a:pt x="11409" y="6226"/>
                  <a:pt x="11820" y="6094"/>
                </a:cubicBezTo>
                <a:cubicBezTo>
                  <a:pt x="12026" y="6020"/>
                  <a:pt x="10704" y="4420"/>
                  <a:pt x="10939" y="4332"/>
                </a:cubicBezTo>
                <a:cubicBezTo>
                  <a:pt x="11160" y="4244"/>
                  <a:pt x="12833" y="6798"/>
                  <a:pt x="13024" y="6681"/>
                </a:cubicBezTo>
                <a:cubicBezTo>
                  <a:pt x="13186" y="6578"/>
                  <a:pt x="11717" y="4155"/>
                  <a:pt x="11306" y="3480"/>
                </a:cubicBezTo>
                <a:cubicBezTo>
                  <a:pt x="11233" y="3348"/>
                  <a:pt x="11218" y="3172"/>
                  <a:pt x="11277" y="3025"/>
                </a:cubicBezTo>
                <a:cubicBezTo>
                  <a:pt x="11350" y="2863"/>
                  <a:pt x="11497" y="2687"/>
                  <a:pt x="11791" y="2658"/>
                </a:cubicBezTo>
                <a:cubicBezTo>
                  <a:pt x="12363" y="2585"/>
                  <a:pt x="13494" y="3612"/>
                  <a:pt x="13494" y="3612"/>
                </a:cubicBezTo>
                <a:cubicBezTo>
                  <a:pt x="13494" y="3612"/>
                  <a:pt x="13627" y="3774"/>
                  <a:pt x="13862" y="3509"/>
                </a:cubicBezTo>
                <a:cubicBezTo>
                  <a:pt x="13949" y="3231"/>
                  <a:pt x="12129" y="793"/>
                  <a:pt x="12084" y="910"/>
                </a:cubicBezTo>
              </a:path>
            </a:pathLst>
          </a:custGeom>
          <a:solidFill>
            <a:schemeClr val="lt1">
              <a:alpha val="1451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21" name="Google Shape;21;p3"/>
          <p:cNvSpPr txBox="1">
            <a:spLocks noGrp="1"/>
          </p:cNvSpPr>
          <p:nvPr>
            <p:ph type="body" idx="1"/>
          </p:nvPr>
        </p:nvSpPr>
        <p:spPr>
          <a:xfrm>
            <a:off x="0" y="1"/>
            <a:ext cx="5088000" cy="6871200"/>
          </a:xfrm>
          <a:prstGeom prst="rect">
            <a:avLst/>
          </a:prstGeom>
          <a:noFill/>
          <a:ln>
            <a:noFill/>
          </a:ln>
        </p:spPr>
        <p:txBody>
          <a:bodyPr spcFirstLastPara="1" wrap="square" lIns="365775" tIns="365775" rIns="182875" bIns="548625" anchor="ctr" anchorCtr="0">
            <a:noAutofit/>
          </a:bodyPr>
          <a:lstStyle>
            <a:lvl1pPr marL="457200" lvl="0" indent="-228600" algn="l" rtl="0">
              <a:lnSpc>
                <a:spcPct val="90000"/>
              </a:lnSpc>
              <a:spcBef>
                <a:spcPts val="1600"/>
              </a:spcBef>
              <a:spcAft>
                <a:spcPts val="0"/>
              </a:spcAft>
              <a:buClr>
                <a:srgbClr val="FFFFFF"/>
              </a:buClr>
              <a:buSzPts val="4800"/>
              <a:buNone/>
              <a:defRPr sz="4800" b="0" i="0">
                <a:solidFill>
                  <a:srgbClr val="FFFFFF"/>
                </a:solidFill>
              </a:defRPr>
            </a:lvl1pPr>
            <a:lvl2pPr marL="914400" lvl="1" indent="-431800" algn="l" rtl="0">
              <a:lnSpc>
                <a:spcPct val="100000"/>
              </a:lnSpc>
              <a:spcBef>
                <a:spcPts val="1600"/>
              </a:spcBef>
              <a:spcAft>
                <a:spcPts val="0"/>
              </a:spcAft>
              <a:buClr>
                <a:srgbClr val="FFFFFF"/>
              </a:buClr>
              <a:buSzPts val="3200"/>
              <a:buFont typeface="Arial"/>
              <a:buChar char="•"/>
              <a:defRPr sz="3200" b="0" i="0">
                <a:solidFill>
                  <a:srgbClr val="FFFFFF"/>
                </a:solidFill>
              </a:defRPr>
            </a:lvl2pPr>
            <a:lvl3pPr marL="1371600" lvl="2" indent="-228600" algn="l" rtl="0">
              <a:lnSpc>
                <a:spcPct val="100000"/>
              </a:lnSpc>
              <a:spcBef>
                <a:spcPts val="1600"/>
              </a:spcBef>
              <a:spcAft>
                <a:spcPts val="0"/>
              </a:spcAft>
              <a:buClr>
                <a:schemeClr val="lt1"/>
              </a:buClr>
              <a:buSzPts val="1600"/>
              <a:buNone/>
              <a:defRPr sz="1600" b="0" i="0">
                <a:solidFill>
                  <a:schemeClr val="lt1"/>
                </a:solidFill>
              </a:defRPr>
            </a:lvl3pPr>
            <a:lvl4pPr marL="1828800" lvl="3" indent="-349250" algn="l" rtl="0">
              <a:lnSpc>
                <a:spcPct val="100000"/>
              </a:lnSpc>
              <a:spcBef>
                <a:spcPts val="400"/>
              </a:spcBef>
              <a:spcAft>
                <a:spcPts val="0"/>
              </a:spcAft>
              <a:buClr>
                <a:schemeClr val="dk1"/>
              </a:buClr>
              <a:buSzPts val="1900"/>
              <a:buChar char="•"/>
              <a:defRPr/>
            </a:lvl4pPr>
            <a:lvl5pPr marL="2286000" lvl="4" indent="-228600" algn="l" rtl="0">
              <a:lnSpc>
                <a:spcPct val="100000"/>
              </a:lnSpc>
              <a:spcBef>
                <a:spcPts val="800"/>
              </a:spcBef>
              <a:spcAft>
                <a:spcPts val="0"/>
              </a:spcAft>
              <a:buClr>
                <a:srgbClr val="FF0000"/>
              </a:buClr>
              <a:buSzPts val="1900"/>
              <a:buNone/>
              <a:defRPr/>
            </a:lvl5pPr>
            <a:lvl6pPr marL="2743200" lvl="5" indent="-228600" algn="l" rtl="0">
              <a:spcBef>
                <a:spcPts val="800"/>
              </a:spcBef>
              <a:spcAft>
                <a:spcPts val="0"/>
              </a:spcAft>
              <a:buClr>
                <a:srgbClr val="61E595"/>
              </a:buClr>
              <a:buSzPts val="1900"/>
              <a:buNone/>
              <a:defRPr/>
            </a:lvl6pPr>
            <a:lvl7pPr marL="3200400" lvl="6" indent="-228600" algn="l" rtl="0">
              <a:spcBef>
                <a:spcPts val="800"/>
              </a:spcBef>
              <a:spcAft>
                <a:spcPts val="0"/>
              </a:spcAft>
              <a:buClr>
                <a:srgbClr val="95EEB9"/>
              </a:buClr>
              <a:buSzPts val="1900"/>
              <a:buNone/>
              <a:defRPr/>
            </a:lvl7pPr>
            <a:lvl8pPr marL="3657600" lvl="7" indent="-228600" algn="l" rtl="0">
              <a:spcBef>
                <a:spcPts val="800"/>
              </a:spcBef>
              <a:spcAft>
                <a:spcPts val="0"/>
              </a:spcAft>
              <a:buClr>
                <a:srgbClr val="C8F7DB"/>
              </a:buClr>
              <a:buSzPts val="1900"/>
              <a:buNone/>
              <a:defRPr/>
            </a:lvl8pPr>
            <a:lvl9pPr marL="4114800" lvl="8" indent="-228600" algn="l" rtl="0">
              <a:spcBef>
                <a:spcPts val="800"/>
              </a:spcBef>
              <a:spcAft>
                <a:spcPts val="0"/>
              </a:spcAft>
              <a:buClr>
                <a:schemeClr val="lt1"/>
              </a:buClr>
              <a:buSzPts val="1900"/>
              <a:buNone/>
              <a:defRPr/>
            </a:lvl9pPr>
          </a:lstStyle>
          <a:p>
            <a:endParaRPr/>
          </a:p>
        </p:txBody>
      </p:sp>
      <p:sp>
        <p:nvSpPr>
          <p:cNvPr id="22" name="Google Shape;22;p3"/>
          <p:cNvSpPr txBox="1">
            <a:spLocks noGrp="1"/>
          </p:cNvSpPr>
          <p:nvPr>
            <p:ph type="body" idx="2"/>
          </p:nvPr>
        </p:nvSpPr>
        <p:spPr>
          <a:xfrm>
            <a:off x="5088003" y="-6599"/>
            <a:ext cx="7104000" cy="6871200"/>
          </a:xfrm>
          <a:prstGeom prst="rect">
            <a:avLst/>
          </a:prstGeom>
          <a:solidFill>
            <a:srgbClr val="FFFFFF"/>
          </a:solidFill>
          <a:ln>
            <a:noFill/>
          </a:ln>
        </p:spPr>
        <p:txBody>
          <a:bodyPr spcFirstLastPara="1" wrap="square" lIns="274300" tIns="365775" rIns="274300" bIns="548625" anchor="ctr" anchorCtr="0">
            <a:noAutofit/>
          </a:bodyPr>
          <a:lstStyle>
            <a:lvl1pPr marL="457200" lvl="0" indent="-228600" algn="l" rtl="0">
              <a:lnSpc>
                <a:spcPct val="100000"/>
              </a:lnSpc>
              <a:spcBef>
                <a:spcPts val="1600"/>
              </a:spcBef>
              <a:spcAft>
                <a:spcPts val="0"/>
              </a:spcAft>
              <a:buClr>
                <a:schemeClr val="dk1"/>
              </a:buClr>
              <a:buSzPts val="2800"/>
              <a:buNone/>
              <a:defRPr sz="2800" b="0" i="0">
                <a:solidFill>
                  <a:schemeClr val="dk1"/>
                </a:solidFill>
              </a:defRPr>
            </a:lvl1pPr>
            <a:lvl2pPr marL="914400" lvl="1" indent="-381000" algn="l" rtl="0">
              <a:lnSpc>
                <a:spcPct val="100000"/>
              </a:lnSpc>
              <a:spcBef>
                <a:spcPts val="800"/>
              </a:spcBef>
              <a:spcAft>
                <a:spcPts val="0"/>
              </a:spcAft>
              <a:buClr>
                <a:schemeClr val="dk1"/>
              </a:buClr>
              <a:buSzPts val="2400"/>
              <a:buFont typeface="Arial"/>
              <a:buChar char="•"/>
              <a:defRPr sz="2400" b="0" i="0">
                <a:solidFill>
                  <a:schemeClr val="dk1"/>
                </a:solidFill>
              </a:defRPr>
            </a:lvl2pPr>
            <a:lvl3pPr marL="1371600" lvl="2" indent="-228600" algn="l" rtl="0">
              <a:lnSpc>
                <a:spcPct val="100000"/>
              </a:lnSpc>
              <a:spcBef>
                <a:spcPts val="800"/>
              </a:spcBef>
              <a:spcAft>
                <a:spcPts val="0"/>
              </a:spcAft>
              <a:buClr>
                <a:schemeClr val="dk1"/>
              </a:buClr>
              <a:buSzPts val="1200"/>
              <a:buNone/>
              <a:defRPr sz="1200" b="0" i="0">
                <a:solidFill>
                  <a:schemeClr val="dk1"/>
                </a:solidFill>
              </a:defRPr>
            </a:lvl3pPr>
            <a:lvl4pPr marL="1828800" lvl="3" indent="-349250" algn="l" rtl="0">
              <a:lnSpc>
                <a:spcPct val="100000"/>
              </a:lnSpc>
              <a:spcBef>
                <a:spcPts val="400"/>
              </a:spcBef>
              <a:spcAft>
                <a:spcPts val="0"/>
              </a:spcAft>
              <a:buClr>
                <a:schemeClr val="dk1"/>
              </a:buClr>
              <a:buSzPts val="1900"/>
              <a:buChar char="•"/>
              <a:defRPr/>
            </a:lvl4pPr>
            <a:lvl5pPr marL="2286000" lvl="4" indent="-228600" algn="l" rtl="0">
              <a:lnSpc>
                <a:spcPct val="100000"/>
              </a:lnSpc>
              <a:spcBef>
                <a:spcPts val="800"/>
              </a:spcBef>
              <a:spcAft>
                <a:spcPts val="0"/>
              </a:spcAft>
              <a:buClr>
                <a:srgbClr val="FF0000"/>
              </a:buClr>
              <a:buSzPts val="1900"/>
              <a:buNone/>
              <a:defRPr/>
            </a:lvl5pPr>
            <a:lvl6pPr marL="2743200" lvl="5" indent="-228600" algn="l" rtl="0">
              <a:spcBef>
                <a:spcPts val="800"/>
              </a:spcBef>
              <a:spcAft>
                <a:spcPts val="0"/>
              </a:spcAft>
              <a:buClr>
                <a:srgbClr val="61E595"/>
              </a:buClr>
              <a:buSzPts val="1900"/>
              <a:buNone/>
              <a:defRPr/>
            </a:lvl6pPr>
            <a:lvl7pPr marL="3200400" lvl="6" indent="-228600" algn="l" rtl="0">
              <a:spcBef>
                <a:spcPts val="800"/>
              </a:spcBef>
              <a:spcAft>
                <a:spcPts val="0"/>
              </a:spcAft>
              <a:buClr>
                <a:srgbClr val="95EEB9"/>
              </a:buClr>
              <a:buSzPts val="1900"/>
              <a:buNone/>
              <a:defRPr/>
            </a:lvl7pPr>
            <a:lvl8pPr marL="3657600" lvl="7" indent="-228600" algn="l" rtl="0">
              <a:spcBef>
                <a:spcPts val="800"/>
              </a:spcBef>
              <a:spcAft>
                <a:spcPts val="0"/>
              </a:spcAft>
              <a:buClr>
                <a:srgbClr val="C8F7DB"/>
              </a:buClr>
              <a:buSzPts val="1900"/>
              <a:buNone/>
              <a:defRPr/>
            </a:lvl8pPr>
            <a:lvl9pPr marL="4114800" lvl="8" indent="-228600" algn="l" rtl="0">
              <a:spcBef>
                <a:spcPts val="800"/>
              </a:spcBef>
              <a:spcAft>
                <a:spcPts val="0"/>
              </a:spcAft>
              <a:buClr>
                <a:schemeClr val="lt1"/>
              </a:buClr>
              <a:buSzPts val="1900"/>
              <a:buNone/>
              <a:defRPr/>
            </a:lvl9pPr>
          </a:lstStyle>
          <a:p>
            <a:endParaRPr/>
          </a:p>
        </p:txBody>
      </p:sp>
      <p:sp>
        <p:nvSpPr>
          <p:cNvPr id="23" name="Google Shape;23;p3"/>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24" name="Google Shape;24;p3"/>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HALF pic (R) + body">
  <p:cSld name="HALF pic (R) + body">
    <p:bg>
      <p:bgPr>
        <a:solidFill>
          <a:schemeClr val="lt1"/>
        </a:solidFill>
        <a:effectLst/>
      </p:bgPr>
    </p:bg>
    <p:spTree>
      <p:nvGrpSpPr>
        <p:cNvPr id="1" name="Shape 114"/>
        <p:cNvGrpSpPr/>
        <p:nvPr/>
      </p:nvGrpSpPr>
      <p:grpSpPr>
        <a:xfrm>
          <a:off x="0" y="0"/>
          <a:ext cx="0" cy="0"/>
          <a:chOff x="0" y="0"/>
          <a:chExt cx="0" cy="0"/>
        </a:xfrm>
      </p:grpSpPr>
      <p:sp>
        <p:nvSpPr>
          <p:cNvPr id="115" name="Google Shape;115;p22"/>
          <p:cNvSpPr>
            <a:spLocks noGrp="1"/>
          </p:cNvSpPr>
          <p:nvPr>
            <p:ph type="pic" idx="2"/>
          </p:nvPr>
        </p:nvSpPr>
        <p:spPr>
          <a:xfrm>
            <a:off x="6128750" y="-9525"/>
            <a:ext cx="6063300" cy="6081300"/>
          </a:xfrm>
          <a:prstGeom prst="rect">
            <a:avLst/>
          </a:prstGeom>
          <a:noFill/>
          <a:ln>
            <a:noFill/>
          </a:ln>
        </p:spPr>
      </p:sp>
      <p:sp>
        <p:nvSpPr>
          <p:cNvPr id="116" name="Google Shape;116;p22"/>
          <p:cNvSpPr txBox="1">
            <a:spLocks noGrp="1"/>
          </p:cNvSpPr>
          <p:nvPr>
            <p:ph type="body" idx="1"/>
          </p:nvPr>
        </p:nvSpPr>
        <p:spPr>
          <a:xfrm>
            <a:off x="-1813" y="8388"/>
            <a:ext cx="6096000" cy="6071700"/>
          </a:xfrm>
          <a:prstGeom prst="rect">
            <a:avLst/>
          </a:prstGeom>
          <a:noFill/>
          <a:ln>
            <a:noFill/>
          </a:ln>
        </p:spPr>
        <p:txBody>
          <a:bodyPr spcFirstLastPara="1" wrap="square" lIns="365750" tIns="365750" rIns="274300" bIns="365750" anchor="ctr" anchorCtr="0">
            <a:normAutofit/>
          </a:bodyPr>
          <a:lstStyle>
            <a:lvl1pPr marL="457200" lvl="0" indent="-228600" algn="l" rtl="0">
              <a:lnSpc>
                <a:spcPct val="90000"/>
              </a:lnSpc>
              <a:spcBef>
                <a:spcPts val="1200"/>
              </a:spcBef>
              <a:spcAft>
                <a:spcPts val="0"/>
              </a:spcAft>
              <a:buClr>
                <a:schemeClr val="accent1"/>
              </a:buClr>
              <a:buSzPts val="4400"/>
              <a:buNone/>
              <a:defRPr sz="4400" b="0" i="0">
                <a:solidFill>
                  <a:schemeClr val="accent1"/>
                </a:solidFill>
              </a:defRPr>
            </a:lvl1pPr>
            <a:lvl2pPr marL="914400" lvl="1" indent="-406400" algn="l" rtl="0">
              <a:lnSpc>
                <a:spcPct val="100000"/>
              </a:lnSpc>
              <a:spcBef>
                <a:spcPts val="1600"/>
              </a:spcBef>
              <a:spcAft>
                <a:spcPts val="0"/>
              </a:spcAft>
              <a:buClr>
                <a:schemeClr val="dk1"/>
              </a:buClr>
              <a:buSzPts val="2800"/>
              <a:buFont typeface="Arial"/>
              <a:buChar char="•"/>
              <a:defRPr sz="2800" b="0" i="0">
                <a:solidFill>
                  <a:schemeClr val="dk1"/>
                </a:solidFill>
              </a:defRPr>
            </a:lvl2pPr>
            <a:lvl3pPr marL="1371600" lvl="2" indent="-228600" algn="l" rtl="0">
              <a:lnSpc>
                <a:spcPct val="100000"/>
              </a:lnSpc>
              <a:spcBef>
                <a:spcPts val="1600"/>
              </a:spcBef>
              <a:spcAft>
                <a:spcPts val="0"/>
              </a:spcAft>
              <a:buClr>
                <a:schemeClr val="dk1"/>
              </a:buClr>
              <a:buSzPts val="1600"/>
              <a:buNone/>
              <a:defRPr sz="1600" b="0" i="0">
                <a:solidFill>
                  <a:schemeClr val="dk1"/>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 body side header *">
  <p:cSld name="* body side header *">
    <p:bg>
      <p:bgPr>
        <a:solidFill>
          <a:schemeClr val="lt1"/>
        </a:solidFill>
        <a:effectLst/>
      </p:bgPr>
    </p:bg>
    <p:spTree>
      <p:nvGrpSpPr>
        <p:cNvPr id="1" name="Shape 117"/>
        <p:cNvGrpSpPr/>
        <p:nvPr/>
      </p:nvGrpSpPr>
      <p:grpSpPr>
        <a:xfrm>
          <a:off x="0" y="0"/>
          <a:ext cx="0" cy="0"/>
          <a:chOff x="0" y="0"/>
          <a:chExt cx="0" cy="0"/>
        </a:xfrm>
      </p:grpSpPr>
      <p:sp>
        <p:nvSpPr>
          <p:cNvPr id="118" name="Google Shape;118;p23"/>
          <p:cNvSpPr txBox="1">
            <a:spLocks noGrp="1"/>
          </p:cNvSpPr>
          <p:nvPr>
            <p:ph type="body" idx="1"/>
          </p:nvPr>
        </p:nvSpPr>
        <p:spPr>
          <a:xfrm>
            <a:off x="0" y="-322"/>
            <a:ext cx="5171700" cy="6071700"/>
          </a:xfrm>
          <a:prstGeom prst="rect">
            <a:avLst/>
          </a:prstGeom>
          <a:noFill/>
          <a:ln>
            <a:noFill/>
          </a:ln>
        </p:spPr>
        <p:txBody>
          <a:bodyPr spcFirstLastPara="1" wrap="square" lIns="365750" tIns="365750" rIns="274300" bIns="365750" anchor="ctr" anchorCtr="0">
            <a:normAutofit/>
          </a:bodyPr>
          <a:lstStyle>
            <a:lvl1pPr marL="457200" lvl="0" indent="-228600" algn="l" rtl="0">
              <a:lnSpc>
                <a:spcPct val="90000"/>
              </a:lnSpc>
              <a:spcBef>
                <a:spcPts val="1200"/>
              </a:spcBef>
              <a:spcAft>
                <a:spcPts val="0"/>
              </a:spcAft>
              <a:buClr>
                <a:schemeClr val="accent1"/>
              </a:buClr>
              <a:buSzPts val="4400"/>
              <a:buNone/>
              <a:defRPr sz="4400" b="0" i="0">
                <a:solidFill>
                  <a:schemeClr val="accent1"/>
                </a:solidFill>
              </a:defRPr>
            </a:lvl1pPr>
            <a:lvl2pPr marL="914400" lvl="1" indent="-406400" algn="l" rtl="0">
              <a:lnSpc>
                <a:spcPct val="100000"/>
              </a:lnSpc>
              <a:spcBef>
                <a:spcPts val="1600"/>
              </a:spcBef>
              <a:spcAft>
                <a:spcPts val="0"/>
              </a:spcAft>
              <a:buClr>
                <a:schemeClr val="dk1"/>
              </a:buClr>
              <a:buSzPts val="2800"/>
              <a:buFont typeface="Arial"/>
              <a:buChar char="•"/>
              <a:defRPr sz="2800" b="0" i="0">
                <a:solidFill>
                  <a:schemeClr val="dk1"/>
                </a:solidFill>
              </a:defRPr>
            </a:lvl2pPr>
            <a:lvl3pPr marL="1371600" lvl="2" indent="-228600" algn="l" rtl="0">
              <a:lnSpc>
                <a:spcPct val="100000"/>
              </a:lnSpc>
              <a:spcBef>
                <a:spcPts val="1600"/>
              </a:spcBef>
              <a:spcAft>
                <a:spcPts val="0"/>
              </a:spcAft>
              <a:buClr>
                <a:schemeClr val="dk1"/>
              </a:buClr>
              <a:buSzPts val="1600"/>
              <a:buNone/>
              <a:defRPr sz="1600" b="0" i="0">
                <a:solidFill>
                  <a:schemeClr val="dk1"/>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19" name="Google Shape;119;p23"/>
          <p:cNvSpPr txBox="1">
            <a:spLocks noGrp="1"/>
          </p:cNvSpPr>
          <p:nvPr>
            <p:ph type="body" idx="2"/>
          </p:nvPr>
        </p:nvSpPr>
        <p:spPr>
          <a:xfrm>
            <a:off x="5170861" y="-322"/>
            <a:ext cx="7021200" cy="6063300"/>
          </a:xfrm>
          <a:prstGeom prst="rect">
            <a:avLst/>
          </a:prstGeom>
          <a:noFill/>
          <a:ln>
            <a:noFill/>
          </a:ln>
        </p:spPr>
        <p:txBody>
          <a:bodyPr spcFirstLastPara="1" wrap="square" lIns="274300" tIns="274300" rIns="274300" bIns="457200" anchor="ctr" anchorCtr="0">
            <a:normAutofit/>
          </a:bodyPr>
          <a:lstStyle>
            <a:lvl1pPr marL="457200" lvl="0" indent="-406400" algn="l" rtl="0">
              <a:lnSpc>
                <a:spcPct val="100000"/>
              </a:lnSpc>
              <a:spcBef>
                <a:spcPts val="1600"/>
              </a:spcBef>
              <a:spcAft>
                <a:spcPts val="0"/>
              </a:spcAft>
              <a:buClr>
                <a:schemeClr val="dk1"/>
              </a:buClr>
              <a:buSzPts val="2800"/>
              <a:buFont typeface="Arial"/>
              <a:buChar char="•"/>
              <a:defRPr sz="2800" b="0" i="0">
                <a:solidFill>
                  <a:schemeClr val="dk1"/>
                </a:solidFill>
              </a:defRPr>
            </a:lvl1pPr>
            <a:lvl2pPr marL="914400" lvl="1" indent="-381000" algn="l" rtl="0">
              <a:lnSpc>
                <a:spcPct val="100000"/>
              </a:lnSpc>
              <a:spcBef>
                <a:spcPts val="600"/>
              </a:spcBef>
              <a:spcAft>
                <a:spcPts val="0"/>
              </a:spcAft>
              <a:buClr>
                <a:schemeClr val="dk1"/>
              </a:buClr>
              <a:buSzPts val="2400"/>
              <a:buFont typeface="Arial"/>
              <a:buChar char="•"/>
              <a:defRPr sz="2400" b="0" i="0">
                <a:solidFill>
                  <a:schemeClr val="dk1"/>
                </a:solidFill>
              </a:defRPr>
            </a:lvl2pPr>
            <a:lvl3pPr marL="1371600" lvl="2" indent="-342900" algn="l" rtl="0">
              <a:lnSpc>
                <a:spcPct val="100000"/>
              </a:lnSpc>
              <a:spcBef>
                <a:spcPts val="600"/>
              </a:spcBef>
              <a:spcAft>
                <a:spcPts val="0"/>
              </a:spcAft>
              <a:buClr>
                <a:schemeClr val="dk1"/>
              </a:buClr>
              <a:buSzPts val="1800"/>
              <a:buFont typeface="Arial"/>
              <a:buChar char="•"/>
              <a:defRPr sz="1800" b="0" i="0">
                <a:solidFill>
                  <a:schemeClr val="dk1"/>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 body text only *">
  <p:cSld name="* body text only *">
    <p:spTree>
      <p:nvGrpSpPr>
        <p:cNvPr id="1" name="Shape 120"/>
        <p:cNvGrpSpPr/>
        <p:nvPr/>
      </p:nvGrpSpPr>
      <p:grpSpPr>
        <a:xfrm>
          <a:off x="0" y="0"/>
          <a:ext cx="0" cy="0"/>
          <a:chOff x="0" y="0"/>
          <a:chExt cx="0" cy="0"/>
        </a:xfrm>
      </p:grpSpPr>
      <p:sp>
        <p:nvSpPr>
          <p:cNvPr id="121" name="Google Shape;121;p24"/>
          <p:cNvSpPr txBox="1">
            <a:spLocks noGrp="1"/>
          </p:cNvSpPr>
          <p:nvPr>
            <p:ph type="title"/>
          </p:nvPr>
        </p:nvSpPr>
        <p:spPr>
          <a:xfrm>
            <a:off x="0" y="0"/>
            <a:ext cx="10518900" cy="796500"/>
          </a:xfrm>
          <a:prstGeom prst="rect">
            <a:avLst/>
          </a:prstGeom>
          <a:noFill/>
          <a:ln>
            <a:noFill/>
          </a:ln>
        </p:spPr>
        <p:txBody>
          <a:bodyPr spcFirstLastPara="1" wrap="square" lIns="274300" tIns="182875" rIns="274300" bIns="91425" anchor="b" anchorCtr="0">
            <a:noAutofit/>
          </a:bodyPr>
          <a:lstStyle>
            <a:lvl1pPr lvl="0" algn="l" rtl="0">
              <a:lnSpc>
                <a:spcPct val="90000"/>
              </a:lnSpc>
              <a:spcBef>
                <a:spcPts val="0"/>
              </a:spcBef>
              <a:spcAft>
                <a:spcPts val="0"/>
              </a:spcAft>
              <a:buClr>
                <a:schemeClr val="accent1"/>
              </a:buClr>
              <a:buSzPts val="3200"/>
              <a:buFont typeface="Arial"/>
              <a:buNone/>
              <a:defRPr>
                <a:solidFill>
                  <a:schemeClr val="accent1"/>
                </a:solidFill>
              </a:defRPr>
            </a:lvl1pPr>
            <a:lvl2pPr lvl="1" rtl="0">
              <a:spcBef>
                <a:spcPts val="0"/>
              </a:spcBef>
              <a:spcAft>
                <a:spcPts val="0"/>
              </a:spcAft>
              <a:buClr>
                <a:schemeClr val="accent1"/>
              </a:buClr>
              <a:buSzPts val="3200"/>
              <a:buNone/>
              <a:defRPr sz="3200">
                <a:solidFill>
                  <a:schemeClr val="accent1"/>
                </a:solidFill>
              </a:defRPr>
            </a:lvl2pPr>
            <a:lvl3pPr lvl="2" rtl="0">
              <a:spcBef>
                <a:spcPts val="0"/>
              </a:spcBef>
              <a:spcAft>
                <a:spcPts val="0"/>
              </a:spcAft>
              <a:buClr>
                <a:schemeClr val="accent1"/>
              </a:buClr>
              <a:buSzPts val="3200"/>
              <a:buNone/>
              <a:defRPr sz="3200">
                <a:solidFill>
                  <a:schemeClr val="accent1"/>
                </a:solidFill>
              </a:defRPr>
            </a:lvl3pPr>
            <a:lvl4pPr lvl="3" rtl="0">
              <a:spcBef>
                <a:spcPts val="0"/>
              </a:spcBef>
              <a:spcAft>
                <a:spcPts val="0"/>
              </a:spcAft>
              <a:buClr>
                <a:schemeClr val="accent1"/>
              </a:buClr>
              <a:buSzPts val="3200"/>
              <a:buNone/>
              <a:defRPr sz="3200">
                <a:solidFill>
                  <a:schemeClr val="accent1"/>
                </a:solidFill>
              </a:defRPr>
            </a:lvl4pPr>
            <a:lvl5pPr lvl="4" rtl="0">
              <a:spcBef>
                <a:spcPts val="0"/>
              </a:spcBef>
              <a:spcAft>
                <a:spcPts val="0"/>
              </a:spcAft>
              <a:buClr>
                <a:schemeClr val="accent1"/>
              </a:buClr>
              <a:buSzPts val="3200"/>
              <a:buNone/>
              <a:defRPr sz="3200">
                <a:solidFill>
                  <a:schemeClr val="accent1"/>
                </a:solidFill>
              </a:defRPr>
            </a:lvl5pPr>
            <a:lvl6pPr lvl="5" rtl="0">
              <a:spcBef>
                <a:spcPts val="0"/>
              </a:spcBef>
              <a:spcAft>
                <a:spcPts val="0"/>
              </a:spcAft>
              <a:buClr>
                <a:schemeClr val="accent1"/>
              </a:buClr>
              <a:buSzPts val="3200"/>
              <a:buNone/>
              <a:defRPr sz="3200">
                <a:solidFill>
                  <a:schemeClr val="accent1"/>
                </a:solidFill>
              </a:defRPr>
            </a:lvl6pPr>
            <a:lvl7pPr lvl="6" rtl="0">
              <a:spcBef>
                <a:spcPts val="0"/>
              </a:spcBef>
              <a:spcAft>
                <a:spcPts val="0"/>
              </a:spcAft>
              <a:buClr>
                <a:schemeClr val="accent1"/>
              </a:buClr>
              <a:buSzPts val="3200"/>
              <a:buNone/>
              <a:defRPr sz="3200">
                <a:solidFill>
                  <a:schemeClr val="accent1"/>
                </a:solidFill>
              </a:defRPr>
            </a:lvl7pPr>
            <a:lvl8pPr lvl="7" rtl="0">
              <a:spcBef>
                <a:spcPts val="0"/>
              </a:spcBef>
              <a:spcAft>
                <a:spcPts val="0"/>
              </a:spcAft>
              <a:buClr>
                <a:schemeClr val="accent1"/>
              </a:buClr>
              <a:buSzPts val="3200"/>
              <a:buNone/>
              <a:defRPr sz="3200">
                <a:solidFill>
                  <a:schemeClr val="accent1"/>
                </a:solidFill>
              </a:defRPr>
            </a:lvl8pPr>
            <a:lvl9pPr lvl="8" rtl="0">
              <a:spcBef>
                <a:spcPts val="0"/>
              </a:spcBef>
              <a:spcAft>
                <a:spcPts val="0"/>
              </a:spcAft>
              <a:buClr>
                <a:schemeClr val="accent1"/>
              </a:buClr>
              <a:buSzPts val="3200"/>
              <a:buNone/>
              <a:defRPr sz="3200">
                <a:solidFill>
                  <a:schemeClr val="accent1"/>
                </a:solidFill>
              </a:defRPr>
            </a:lvl9pPr>
          </a:lstStyle>
          <a:p>
            <a:endParaRPr/>
          </a:p>
        </p:txBody>
      </p:sp>
      <p:sp>
        <p:nvSpPr>
          <p:cNvPr id="122" name="Google Shape;122;p24"/>
          <p:cNvSpPr txBox="1">
            <a:spLocks noGrp="1"/>
          </p:cNvSpPr>
          <p:nvPr>
            <p:ph type="subTitle" idx="1"/>
          </p:nvPr>
        </p:nvSpPr>
        <p:spPr>
          <a:xfrm>
            <a:off x="0" y="710750"/>
            <a:ext cx="10518900" cy="651300"/>
          </a:xfrm>
          <a:prstGeom prst="rect">
            <a:avLst/>
          </a:prstGeom>
          <a:noFill/>
          <a:ln>
            <a:noFill/>
          </a:ln>
        </p:spPr>
        <p:txBody>
          <a:bodyPr spcFirstLastPara="1" wrap="square" lIns="274300" tIns="91425" rIns="274300" bIns="91425" anchor="t" anchorCtr="0">
            <a:spAutoFit/>
          </a:bodyPr>
          <a:lstStyle>
            <a:lvl1pPr lvl="0" algn="l" rtl="0">
              <a:lnSpc>
                <a:spcPct val="90000"/>
              </a:lnSpc>
              <a:spcBef>
                <a:spcPts val="0"/>
              </a:spcBef>
              <a:spcAft>
                <a:spcPts val="0"/>
              </a:spcAft>
              <a:buClr>
                <a:schemeClr val="lt2"/>
              </a:buClr>
              <a:buSzPts val="1900"/>
              <a:buFont typeface="Lato"/>
              <a:buNone/>
              <a:defRPr sz="1900" b="1" i="0">
                <a:solidFill>
                  <a:schemeClr val="lt2"/>
                </a:solidFill>
              </a:defRPr>
            </a:lvl1pPr>
            <a:lvl2pPr lvl="1" algn="ctr" rtl="0">
              <a:lnSpc>
                <a:spcPct val="100000"/>
              </a:lnSpc>
              <a:spcBef>
                <a:spcPts val="600"/>
              </a:spcBef>
              <a:spcAft>
                <a:spcPts val="0"/>
              </a:spcAft>
              <a:buClr>
                <a:schemeClr val="dk1"/>
              </a:buClr>
              <a:buSzPts val="2667"/>
              <a:buNone/>
              <a:defRPr sz="2667" b="1"/>
            </a:lvl2pPr>
            <a:lvl3pPr lvl="2" algn="ctr" rtl="0">
              <a:lnSpc>
                <a:spcPct val="100000"/>
              </a:lnSpc>
              <a:spcBef>
                <a:spcPts val="400"/>
              </a:spcBef>
              <a:spcAft>
                <a:spcPts val="0"/>
              </a:spcAft>
              <a:buClr>
                <a:schemeClr val="dk1"/>
              </a:buClr>
              <a:buSzPts val="2400"/>
              <a:buFont typeface="Lato"/>
              <a:buNone/>
              <a:defRPr sz="2400" b="1"/>
            </a:lvl3pPr>
            <a:lvl4pPr lvl="3" algn="ctr" rtl="0">
              <a:lnSpc>
                <a:spcPct val="100000"/>
              </a:lnSpc>
              <a:spcBef>
                <a:spcPts val="600"/>
              </a:spcBef>
              <a:spcAft>
                <a:spcPts val="0"/>
              </a:spcAft>
              <a:buClr>
                <a:srgbClr val="FF0000"/>
              </a:buClr>
              <a:buSzPts val="2133"/>
              <a:buNone/>
              <a:defRPr sz="2133" b="1"/>
            </a:lvl4pPr>
            <a:lvl5pPr lvl="4" algn="ctr" rtl="0">
              <a:lnSpc>
                <a:spcPct val="100000"/>
              </a:lnSpc>
              <a:spcBef>
                <a:spcPts val="600"/>
              </a:spcBef>
              <a:spcAft>
                <a:spcPts val="0"/>
              </a:spcAft>
              <a:buClr>
                <a:srgbClr val="FF0000"/>
              </a:buClr>
              <a:buSzPts val="2133"/>
              <a:buNone/>
              <a:defRPr sz="2133" b="1"/>
            </a:lvl5pPr>
            <a:lvl6pPr lvl="5" algn="ctr" rtl="0">
              <a:lnSpc>
                <a:spcPct val="90000"/>
              </a:lnSpc>
              <a:spcBef>
                <a:spcPts val="500"/>
              </a:spcBef>
              <a:spcAft>
                <a:spcPts val="0"/>
              </a:spcAft>
              <a:buClr>
                <a:schemeClr val="dk1"/>
              </a:buClr>
              <a:buSzPts val="2133"/>
              <a:buFont typeface="Lato"/>
              <a:buNone/>
              <a:defRPr sz="2133" b="1"/>
            </a:lvl6pPr>
            <a:lvl7pPr lvl="6" algn="ctr" rtl="0">
              <a:lnSpc>
                <a:spcPct val="90000"/>
              </a:lnSpc>
              <a:spcBef>
                <a:spcPts val="500"/>
              </a:spcBef>
              <a:spcAft>
                <a:spcPts val="0"/>
              </a:spcAft>
              <a:buClr>
                <a:schemeClr val="dk1"/>
              </a:buClr>
              <a:buSzPts val="2133"/>
              <a:buNone/>
              <a:defRPr sz="2133" b="1"/>
            </a:lvl7pPr>
            <a:lvl8pPr lvl="7" algn="ctr" rtl="0">
              <a:lnSpc>
                <a:spcPct val="90000"/>
              </a:lnSpc>
              <a:spcBef>
                <a:spcPts val="500"/>
              </a:spcBef>
              <a:spcAft>
                <a:spcPts val="0"/>
              </a:spcAft>
              <a:buClr>
                <a:schemeClr val="dk1"/>
              </a:buClr>
              <a:buSzPts val="2133"/>
              <a:buNone/>
              <a:defRPr sz="2133" b="1"/>
            </a:lvl8pPr>
            <a:lvl9pPr lvl="8" algn="ctr" rtl="0">
              <a:lnSpc>
                <a:spcPct val="90000"/>
              </a:lnSpc>
              <a:spcBef>
                <a:spcPts val="500"/>
              </a:spcBef>
              <a:spcAft>
                <a:spcPts val="0"/>
              </a:spcAft>
              <a:buClr>
                <a:schemeClr val="dk1"/>
              </a:buClr>
              <a:buSzPts val="2133"/>
              <a:buNone/>
              <a:defRPr sz="2133" b="1"/>
            </a:lvl9pPr>
          </a:lstStyle>
          <a:p>
            <a:endParaRPr/>
          </a:p>
        </p:txBody>
      </p:sp>
      <p:sp>
        <p:nvSpPr>
          <p:cNvPr id="123" name="Google Shape;123;p24"/>
          <p:cNvSpPr txBox="1">
            <a:spLocks noGrp="1"/>
          </p:cNvSpPr>
          <p:nvPr>
            <p:ph type="body" idx="2"/>
          </p:nvPr>
        </p:nvSpPr>
        <p:spPr>
          <a:xfrm>
            <a:off x="0" y="1437025"/>
            <a:ext cx="12192000" cy="4634700"/>
          </a:xfrm>
          <a:prstGeom prst="rect">
            <a:avLst/>
          </a:prstGeom>
          <a:noFill/>
          <a:ln>
            <a:noFill/>
          </a:ln>
        </p:spPr>
        <p:txBody>
          <a:bodyPr spcFirstLastPara="1" wrap="square" lIns="365750" tIns="91425" rIns="365750" bIns="45700" anchor="t" anchorCtr="0">
            <a:normAutofit/>
          </a:bodyPr>
          <a:lstStyle>
            <a:lvl1pPr marL="457200" lvl="0" indent="-406400" algn="l" rtl="0">
              <a:lnSpc>
                <a:spcPct val="100000"/>
              </a:lnSpc>
              <a:spcBef>
                <a:spcPts val="1800"/>
              </a:spcBef>
              <a:spcAft>
                <a:spcPts val="0"/>
              </a:spcAft>
              <a:buClr>
                <a:schemeClr val="dk1"/>
              </a:buClr>
              <a:buSzPts val="2800"/>
              <a:buChar char="•"/>
              <a:defRPr/>
            </a:lvl1pPr>
            <a:lvl2pPr marL="914400" lvl="1" indent="-381000" algn="l" rtl="0">
              <a:lnSpc>
                <a:spcPct val="100000"/>
              </a:lnSpc>
              <a:spcBef>
                <a:spcPts val="600"/>
              </a:spcBef>
              <a:spcAft>
                <a:spcPts val="0"/>
              </a:spcAft>
              <a:buClr>
                <a:schemeClr val="dk1"/>
              </a:buClr>
              <a:buSzPts val="2400"/>
              <a:buFont typeface="Arial"/>
              <a:buChar char="•"/>
              <a:defRPr/>
            </a:lvl2pPr>
            <a:lvl3pPr marL="1371600" lvl="2" indent="-355600" algn="l" rtl="0">
              <a:lnSpc>
                <a:spcPct val="100000"/>
              </a:lnSpc>
              <a:spcBef>
                <a:spcPts val="400"/>
              </a:spcBef>
              <a:spcAft>
                <a:spcPts val="0"/>
              </a:spcAft>
              <a:buClr>
                <a:srgbClr val="828282"/>
              </a:buClr>
              <a:buSzPts val="2000"/>
              <a:buFont typeface="Arial"/>
              <a:buChar char="•"/>
              <a:defRPr>
                <a:solidFill>
                  <a:srgbClr val="828282"/>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4" name="Google Shape;124;p24"/>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HANKS">
  <p:cSld name="THANKS">
    <p:bg>
      <p:bgPr>
        <a:solidFill>
          <a:schemeClr val="dk2"/>
        </a:solidFill>
        <a:effectLst/>
      </p:bgPr>
    </p:bg>
    <p:spTree>
      <p:nvGrpSpPr>
        <p:cNvPr id="1" name="Shape 125"/>
        <p:cNvGrpSpPr/>
        <p:nvPr/>
      </p:nvGrpSpPr>
      <p:grpSpPr>
        <a:xfrm>
          <a:off x="0" y="0"/>
          <a:ext cx="0" cy="0"/>
          <a:chOff x="0" y="0"/>
          <a:chExt cx="0" cy="0"/>
        </a:xfrm>
      </p:grpSpPr>
      <p:pic>
        <p:nvPicPr>
          <p:cNvPr id="126" name="Google Shape;126;p25"/>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27" name="Google Shape;127;p25"/>
          <p:cNvSpPr/>
          <p:nvPr/>
        </p:nvSpPr>
        <p:spPr>
          <a:xfrm>
            <a:off x="0" y="0"/>
            <a:ext cx="12192000" cy="6858000"/>
          </a:xfrm>
          <a:prstGeom prst="rect">
            <a:avLst/>
          </a:prstGeom>
          <a:solidFill>
            <a:srgbClr val="0E375E">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8" name="Google Shape;128;p25"/>
          <p:cNvPicPr preferRelativeResize="0"/>
          <p:nvPr/>
        </p:nvPicPr>
        <p:blipFill rotWithShape="1">
          <a:blip r:embed="rId3">
            <a:alphaModFix/>
          </a:blip>
          <a:srcRect/>
          <a:stretch/>
        </p:blipFill>
        <p:spPr>
          <a:xfrm>
            <a:off x="7605625" y="4933950"/>
            <a:ext cx="3855375" cy="1349374"/>
          </a:xfrm>
          <a:prstGeom prst="rect">
            <a:avLst/>
          </a:prstGeom>
          <a:noFill/>
          <a:ln>
            <a:noFill/>
          </a:ln>
        </p:spPr>
      </p:pic>
      <p:sp>
        <p:nvSpPr>
          <p:cNvPr id="129" name="Google Shape;129;p25"/>
          <p:cNvSpPr txBox="1">
            <a:spLocks noGrp="1"/>
          </p:cNvSpPr>
          <p:nvPr>
            <p:ph type="body" idx="1"/>
          </p:nvPr>
        </p:nvSpPr>
        <p:spPr>
          <a:xfrm>
            <a:off x="0" y="0"/>
            <a:ext cx="12192000" cy="4638600"/>
          </a:xfrm>
          <a:prstGeom prst="rect">
            <a:avLst/>
          </a:prstGeom>
          <a:noFill/>
          <a:ln>
            <a:noFill/>
          </a:ln>
        </p:spPr>
        <p:txBody>
          <a:bodyPr spcFirstLastPara="1" wrap="square" lIns="731500" tIns="731500" rIns="731500" bIns="45700" anchor="t" anchorCtr="0">
            <a:normAutofit/>
          </a:bodyPr>
          <a:lstStyle>
            <a:lvl1pPr marL="457200" lvl="0" indent="-228600" algn="l" rtl="0">
              <a:lnSpc>
                <a:spcPct val="100000"/>
              </a:lnSpc>
              <a:spcBef>
                <a:spcPts val="2400"/>
              </a:spcBef>
              <a:spcAft>
                <a:spcPts val="0"/>
              </a:spcAft>
              <a:buClr>
                <a:schemeClr val="lt1"/>
              </a:buClr>
              <a:buSzPts val="9600"/>
              <a:buNone/>
              <a:defRPr sz="9600" b="1">
                <a:solidFill>
                  <a:schemeClr val="lt1"/>
                </a:solidFill>
              </a:defRPr>
            </a:lvl1pPr>
            <a:lvl2pPr marL="914400" lvl="1" indent="-228600" algn="l" rtl="0">
              <a:lnSpc>
                <a:spcPct val="100000"/>
              </a:lnSpc>
              <a:spcBef>
                <a:spcPts val="0"/>
              </a:spcBef>
              <a:spcAft>
                <a:spcPts val="0"/>
              </a:spcAft>
              <a:buClr>
                <a:schemeClr val="accent5"/>
              </a:buClr>
              <a:buSzPts val="2800"/>
              <a:buNone/>
              <a:defRPr sz="2800">
                <a:solidFill>
                  <a:schemeClr val="accent5"/>
                </a:solidFill>
              </a:defRPr>
            </a:lvl2pPr>
            <a:lvl3pPr marL="1371600" lvl="2" indent="-228600" algn="l" rtl="0">
              <a:lnSpc>
                <a:spcPct val="100000"/>
              </a:lnSpc>
              <a:spcBef>
                <a:spcPts val="400"/>
              </a:spcBef>
              <a:spcAft>
                <a:spcPts val="0"/>
              </a:spcAft>
              <a:buClr>
                <a:schemeClr val="lt1"/>
              </a:buClr>
              <a:buSzPts val="2000"/>
              <a:buNone/>
              <a:defRPr>
                <a:solidFill>
                  <a:schemeClr val="lt1"/>
                </a:solidFill>
              </a:defRPr>
            </a:lvl3pPr>
            <a:lvl4pPr marL="1828800" lvl="3" indent="-228600" algn="l" rtl="0">
              <a:lnSpc>
                <a:spcPct val="100000"/>
              </a:lnSpc>
              <a:spcBef>
                <a:spcPts val="600"/>
              </a:spcBef>
              <a:spcAft>
                <a:spcPts val="0"/>
              </a:spcAft>
              <a:buClr>
                <a:srgbClr val="FF0000"/>
              </a:buClr>
              <a:buSzPts val="1000"/>
              <a:buNone/>
              <a:defRPr sz="1000" strike="sngStrike" cap="none">
                <a:solidFill>
                  <a:srgbClr val="FF0000"/>
                </a:solidFill>
              </a:defRPr>
            </a:lvl4pPr>
            <a:lvl5pPr marL="2286000" lvl="4" indent="-228600" algn="l" rtl="0">
              <a:lnSpc>
                <a:spcPct val="100000"/>
              </a:lnSpc>
              <a:spcBef>
                <a:spcPts val="600"/>
              </a:spcBef>
              <a:spcAft>
                <a:spcPts val="0"/>
              </a:spcAft>
              <a:buClr>
                <a:srgbClr val="FF0000"/>
              </a:buClr>
              <a:buSzPts val="1000"/>
              <a:buNone/>
              <a:defRPr sz="1000" strike="sngStrike" cap="none">
                <a:solidFill>
                  <a:srgbClr val="FF0000"/>
                </a:solidFill>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30" name="Google Shape;130;p25"/>
          <p:cNvSpPr txBox="1"/>
          <p:nvPr/>
        </p:nvSpPr>
        <p:spPr>
          <a:xfrm>
            <a:off x="628410" y="5708705"/>
            <a:ext cx="6266700" cy="420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2400" b="1">
                <a:solidFill>
                  <a:srgbClr val="FBB829"/>
                </a:solidFill>
                <a:latin typeface="Lato"/>
                <a:ea typeface="Lato"/>
                <a:cs typeface="Lato"/>
                <a:sym typeface="Lato"/>
              </a:rPr>
              <a:t>Inspire  </a:t>
            </a:r>
            <a:r>
              <a:rPr lang="en-US" sz="2400" b="1">
                <a:solidFill>
                  <a:srgbClr val="FFFFFF"/>
                </a:solidFill>
              </a:rPr>
              <a:t>•</a:t>
            </a:r>
            <a:r>
              <a:rPr lang="en-US" sz="2400" b="1">
                <a:solidFill>
                  <a:srgbClr val="FFD700"/>
                </a:solidFill>
                <a:latin typeface="Lato"/>
                <a:ea typeface="Lato"/>
                <a:cs typeface="Lato"/>
                <a:sym typeface="Lato"/>
              </a:rPr>
              <a:t> </a:t>
            </a:r>
            <a:r>
              <a:rPr lang="en-US" sz="2400" b="1">
                <a:solidFill>
                  <a:srgbClr val="FBB829"/>
                </a:solidFill>
                <a:latin typeface="Lato"/>
                <a:ea typeface="Lato"/>
                <a:cs typeface="Lato"/>
                <a:sym typeface="Lato"/>
              </a:rPr>
              <a:t>  Modernize   </a:t>
            </a:r>
            <a:r>
              <a:rPr lang="en-US" sz="2400" b="1">
                <a:solidFill>
                  <a:srgbClr val="FFFFFF"/>
                </a:solidFill>
              </a:rPr>
              <a:t>•</a:t>
            </a:r>
            <a:r>
              <a:rPr lang="en-US" sz="2400" b="1">
                <a:solidFill>
                  <a:srgbClr val="FFD700"/>
                </a:solidFill>
                <a:latin typeface="Lato"/>
                <a:ea typeface="Lato"/>
                <a:cs typeface="Lato"/>
                <a:sym typeface="Lato"/>
              </a:rPr>
              <a:t> </a:t>
            </a:r>
            <a:r>
              <a:rPr lang="en-US" sz="2400" b="1">
                <a:solidFill>
                  <a:srgbClr val="FBB829"/>
                </a:solidFill>
                <a:latin typeface="Lato"/>
                <a:ea typeface="Lato"/>
                <a:cs typeface="Lato"/>
                <a:sym typeface="Lato"/>
              </a:rPr>
              <a:t>  Collaborate</a:t>
            </a:r>
            <a:endParaRPr sz="2400" b="1">
              <a:solidFill>
                <a:srgbClr val="FBB829"/>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lt; BLANK &gt;" type="blank">
  <p:cSld name="BLANK">
    <p:spTree>
      <p:nvGrpSpPr>
        <p:cNvPr id="1" name="Shape 131"/>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BIG IDEA + BG PIC">
  <p:cSld name="BIG IDEA + BG PIC">
    <p:bg>
      <p:bgPr>
        <a:gradFill>
          <a:gsLst>
            <a:gs pos="0">
              <a:schemeClr val="accent1"/>
            </a:gs>
            <a:gs pos="20000">
              <a:schemeClr val="accent1"/>
            </a:gs>
            <a:gs pos="100000">
              <a:schemeClr val="lt2"/>
            </a:gs>
          </a:gsLst>
          <a:lin ang="21179957" scaled="0"/>
        </a:gradFill>
        <a:effectLst/>
      </p:bgPr>
    </p:bg>
    <p:spTree>
      <p:nvGrpSpPr>
        <p:cNvPr id="1" name="Shape 132"/>
        <p:cNvGrpSpPr/>
        <p:nvPr/>
      </p:nvGrpSpPr>
      <p:grpSpPr>
        <a:xfrm>
          <a:off x="0" y="0"/>
          <a:ext cx="0" cy="0"/>
          <a:chOff x="0" y="0"/>
          <a:chExt cx="0" cy="0"/>
        </a:xfrm>
      </p:grpSpPr>
      <p:sp>
        <p:nvSpPr>
          <p:cNvPr id="133" name="Google Shape;133;p27"/>
          <p:cNvSpPr txBox="1">
            <a:spLocks noGrp="1"/>
          </p:cNvSpPr>
          <p:nvPr>
            <p:ph type="body" idx="1"/>
          </p:nvPr>
        </p:nvSpPr>
        <p:spPr>
          <a:xfrm>
            <a:off x="-1661" y="8388"/>
            <a:ext cx="12193800" cy="6071700"/>
          </a:xfrm>
          <a:prstGeom prst="rect">
            <a:avLst/>
          </a:prstGeom>
          <a:noFill/>
          <a:ln>
            <a:noFill/>
          </a:ln>
        </p:spPr>
        <p:txBody>
          <a:bodyPr spcFirstLastPara="1" wrap="square" lIns="365750" tIns="365750" rIns="274300" bIns="365750" anchor="ctr" anchorCtr="0">
            <a:normAutofit/>
          </a:bodyPr>
          <a:lstStyle>
            <a:lvl1pPr marL="457200" lvl="0" indent="-228600" algn="l" rtl="0">
              <a:lnSpc>
                <a:spcPct val="90000"/>
              </a:lnSpc>
              <a:spcBef>
                <a:spcPts val="1200"/>
              </a:spcBef>
              <a:spcAft>
                <a:spcPts val="0"/>
              </a:spcAft>
              <a:buClr>
                <a:schemeClr val="lt1"/>
              </a:buClr>
              <a:buSzPts val="6000"/>
              <a:buNone/>
              <a:defRPr sz="6000" b="0" i="0">
                <a:solidFill>
                  <a:schemeClr val="lt1"/>
                </a:solidFill>
              </a:defRPr>
            </a:lvl1pPr>
            <a:lvl2pPr marL="914400" lvl="1" indent="-406400" algn="l" rtl="0">
              <a:lnSpc>
                <a:spcPct val="100000"/>
              </a:lnSpc>
              <a:spcBef>
                <a:spcPts val="1600"/>
              </a:spcBef>
              <a:spcAft>
                <a:spcPts val="0"/>
              </a:spcAft>
              <a:buClr>
                <a:schemeClr val="lt1"/>
              </a:buClr>
              <a:buSzPts val="2800"/>
              <a:buFont typeface="Arial"/>
              <a:buChar char="•"/>
              <a:defRPr sz="2800" b="0" i="0">
                <a:solidFill>
                  <a:schemeClr val="lt1"/>
                </a:solidFill>
              </a:defRPr>
            </a:lvl2pPr>
            <a:lvl3pPr marL="1371600" lvl="2" indent="-228600" algn="l" rtl="0">
              <a:lnSpc>
                <a:spcPct val="100000"/>
              </a:lnSpc>
              <a:spcBef>
                <a:spcPts val="1600"/>
              </a:spcBef>
              <a:spcAft>
                <a:spcPts val="0"/>
              </a:spcAft>
              <a:buClr>
                <a:schemeClr val="lt1"/>
              </a:buClr>
              <a:buSzPts val="1600"/>
              <a:buNone/>
              <a:defRPr sz="1600" b="0" i="0">
                <a:solidFill>
                  <a:schemeClr val="lt1"/>
                </a:solidFill>
              </a:defRPr>
            </a:lvl3pPr>
            <a:lvl4pPr marL="1828800" lvl="3" indent="-228600" algn="l" rtl="0">
              <a:lnSpc>
                <a:spcPct val="100000"/>
              </a:lnSpc>
              <a:spcBef>
                <a:spcPts val="600"/>
              </a:spcBef>
              <a:spcAft>
                <a:spcPts val="0"/>
              </a:spcAft>
              <a:buClr>
                <a:srgbClr val="FF0000"/>
              </a:buClr>
              <a:buSzPts val="1800"/>
              <a:buNone/>
              <a:defRPr/>
            </a:lvl4pPr>
            <a:lvl5pPr marL="2286000" lvl="4" indent="-228600" algn="l" rtl="0">
              <a:lnSpc>
                <a:spcPct val="100000"/>
              </a:lnSpc>
              <a:spcBef>
                <a:spcPts val="600"/>
              </a:spcBef>
              <a:spcAft>
                <a:spcPts val="0"/>
              </a:spcAft>
              <a:buClr>
                <a:srgbClr val="FF0000"/>
              </a:buClr>
              <a:buSzPts val="1800"/>
              <a:buNone/>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34" name="Google Shape;134;p27"/>
          <p:cNvSpPr txBox="1">
            <a:spLocks noGrp="1"/>
          </p:cNvSpPr>
          <p:nvPr>
            <p:ph type="sldNum" idx="12"/>
          </p:nvPr>
        </p:nvSpPr>
        <p:spPr>
          <a:xfrm>
            <a:off x="11643360" y="6071613"/>
            <a:ext cx="548700" cy="786300"/>
          </a:xfrm>
          <a:prstGeom prst="rect">
            <a:avLst/>
          </a:prstGeom>
          <a:noFill/>
          <a:ln>
            <a:noFill/>
          </a:ln>
        </p:spPr>
        <p:txBody>
          <a:bodyPr spcFirstLastPara="1" wrap="square" lIns="0" tIns="91425" rIns="0" bIns="91425" anchor="ctr" anchorCtr="0">
            <a:noAutofit/>
          </a:bodyPr>
          <a:lstStyle>
            <a:lvl1pPr marL="0" marR="0" lvl="0" indent="0" algn="ctr" rtl="0">
              <a:spcBef>
                <a:spcPts val="0"/>
              </a:spcBef>
              <a:buNone/>
              <a:defRPr sz="1050" b="0" i="0" u="none" strike="noStrike" cap="none">
                <a:solidFill>
                  <a:srgbClr val="CACACA"/>
                </a:solidFill>
                <a:latin typeface="Arial"/>
                <a:ea typeface="Arial"/>
                <a:cs typeface="Arial"/>
                <a:sym typeface="Arial"/>
              </a:defRPr>
            </a:lvl1pPr>
            <a:lvl2pPr marL="0" marR="0" lvl="1" indent="0" algn="ctr" rtl="0">
              <a:spcBef>
                <a:spcPts val="0"/>
              </a:spcBef>
              <a:buNone/>
              <a:defRPr sz="1050" b="0" i="0" u="none" strike="noStrike" cap="none">
                <a:solidFill>
                  <a:srgbClr val="CACACA"/>
                </a:solidFill>
                <a:latin typeface="Arial"/>
                <a:ea typeface="Arial"/>
                <a:cs typeface="Arial"/>
                <a:sym typeface="Arial"/>
              </a:defRPr>
            </a:lvl2pPr>
            <a:lvl3pPr marL="0" marR="0" lvl="2" indent="0" algn="ctr" rtl="0">
              <a:spcBef>
                <a:spcPts val="0"/>
              </a:spcBef>
              <a:buNone/>
              <a:defRPr sz="1050" b="0" i="0" u="none" strike="noStrike" cap="none">
                <a:solidFill>
                  <a:srgbClr val="CACACA"/>
                </a:solidFill>
                <a:latin typeface="Arial"/>
                <a:ea typeface="Arial"/>
                <a:cs typeface="Arial"/>
                <a:sym typeface="Arial"/>
              </a:defRPr>
            </a:lvl3pPr>
            <a:lvl4pPr marL="0" marR="0" lvl="3" indent="0" algn="ctr" rtl="0">
              <a:spcBef>
                <a:spcPts val="0"/>
              </a:spcBef>
              <a:buNone/>
              <a:defRPr sz="1050" b="0" i="0" u="none" strike="noStrike" cap="none">
                <a:solidFill>
                  <a:srgbClr val="CACACA"/>
                </a:solidFill>
                <a:latin typeface="Arial"/>
                <a:ea typeface="Arial"/>
                <a:cs typeface="Arial"/>
                <a:sym typeface="Arial"/>
              </a:defRPr>
            </a:lvl4pPr>
            <a:lvl5pPr marL="0" marR="0" lvl="4" indent="0" algn="ctr" rtl="0">
              <a:spcBef>
                <a:spcPts val="0"/>
              </a:spcBef>
              <a:buNone/>
              <a:defRPr sz="1050" b="0" i="0" u="none" strike="noStrike" cap="none">
                <a:solidFill>
                  <a:srgbClr val="CACACA"/>
                </a:solidFill>
                <a:latin typeface="Arial"/>
                <a:ea typeface="Arial"/>
                <a:cs typeface="Arial"/>
                <a:sym typeface="Arial"/>
              </a:defRPr>
            </a:lvl5pPr>
            <a:lvl6pPr marL="0" marR="0" lvl="5" indent="0" algn="ctr" rtl="0">
              <a:spcBef>
                <a:spcPts val="0"/>
              </a:spcBef>
              <a:buNone/>
              <a:defRPr sz="1050" b="0" i="0" u="none" strike="noStrike" cap="none">
                <a:solidFill>
                  <a:srgbClr val="CACACA"/>
                </a:solidFill>
                <a:latin typeface="Arial"/>
                <a:ea typeface="Arial"/>
                <a:cs typeface="Arial"/>
                <a:sym typeface="Arial"/>
              </a:defRPr>
            </a:lvl6pPr>
            <a:lvl7pPr marL="0" marR="0" lvl="6" indent="0" algn="ctr" rtl="0">
              <a:spcBef>
                <a:spcPts val="0"/>
              </a:spcBef>
              <a:buNone/>
              <a:defRPr sz="1050" b="0" i="0" u="none" strike="noStrike" cap="none">
                <a:solidFill>
                  <a:srgbClr val="CACACA"/>
                </a:solidFill>
                <a:latin typeface="Arial"/>
                <a:ea typeface="Arial"/>
                <a:cs typeface="Arial"/>
                <a:sym typeface="Arial"/>
              </a:defRPr>
            </a:lvl7pPr>
            <a:lvl8pPr marL="0" marR="0" lvl="7" indent="0" algn="ctr" rtl="0">
              <a:spcBef>
                <a:spcPts val="0"/>
              </a:spcBef>
              <a:buNone/>
              <a:defRPr sz="1050" b="0" i="0" u="none" strike="noStrike" cap="none">
                <a:solidFill>
                  <a:srgbClr val="CACACA"/>
                </a:solidFill>
                <a:latin typeface="Arial"/>
                <a:ea typeface="Arial"/>
                <a:cs typeface="Arial"/>
                <a:sym typeface="Arial"/>
              </a:defRPr>
            </a:lvl8pPr>
            <a:lvl9pPr marL="0" marR="0" lvl="8" indent="0" algn="ctr" rtl="0">
              <a:spcBef>
                <a:spcPts val="0"/>
              </a:spcBef>
              <a:buNone/>
              <a:defRPr sz="1050" b="0" i="0" u="none" strike="noStrike" cap="none">
                <a:solidFill>
                  <a:srgbClr val="CACACA"/>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 BODY **">
  <p:cSld name="** BODY **">
    <p:spTree>
      <p:nvGrpSpPr>
        <p:cNvPr id="1" name="Shape 135"/>
        <p:cNvGrpSpPr/>
        <p:nvPr/>
      </p:nvGrpSpPr>
      <p:grpSpPr>
        <a:xfrm>
          <a:off x="0" y="0"/>
          <a:ext cx="0" cy="0"/>
          <a:chOff x="0" y="0"/>
          <a:chExt cx="0" cy="0"/>
        </a:xfrm>
      </p:grpSpPr>
      <p:sp>
        <p:nvSpPr>
          <p:cNvPr id="136" name="Google Shape;136;p28"/>
          <p:cNvSpPr txBox="1">
            <a:spLocks noGrp="1"/>
          </p:cNvSpPr>
          <p:nvPr>
            <p:ph type="title"/>
          </p:nvPr>
        </p:nvSpPr>
        <p:spPr>
          <a:xfrm>
            <a:off x="-1" y="2"/>
            <a:ext cx="10972800" cy="731400"/>
          </a:xfrm>
          <a:prstGeom prst="rect">
            <a:avLst/>
          </a:prstGeom>
          <a:noFill/>
          <a:ln>
            <a:noFill/>
          </a:ln>
        </p:spPr>
        <p:txBody>
          <a:bodyPr spcFirstLastPara="1" wrap="square" lIns="274300" tIns="274300" rIns="274300" bIns="0" anchor="t" anchorCtr="0">
            <a:spAutoFit/>
          </a:bodyPr>
          <a:lstStyle>
            <a:lvl1pPr lvl="0" algn="l" rtl="0">
              <a:lnSpc>
                <a:spcPct val="90000"/>
              </a:lnSpc>
              <a:spcBef>
                <a:spcPts val="0"/>
              </a:spcBef>
              <a:spcAft>
                <a:spcPts val="0"/>
              </a:spcAft>
              <a:buClr>
                <a:schemeClr val="dk2"/>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7" name="Google Shape;137;p28"/>
          <p:cNvSpPr txBox="1">
            <a:spLocks noGrp="1"/>
          </p:cNvSpPr>
          <p:nvPr>
            <p:ph type="body" idx="1"/>
          </p:nvPr>
        </p:nvSpPr>
        <p:spPr>
          <a:xfrm>
            <a:off x="-900" y="1280099"/>
            <a:ext cx="12192900" cy="5577900"/>
          </a:xfrm>
          <a:prstGeom prst="rect">
            <a:avLst/>
          </a:prstGeom>
          <a:noFill/>
          <a:ln>
            <a:noFill/>
          </a:ln>
        </p:spPr>
        <p:txBody>
          <a:bodyPr spcFirstLastPara="1" wrap="square" lIns="274300" tIns="45675" rIns="274300" bIns="274300" anchor="t" anchorCtr="0">
            <a:normAutofit/>
          </a:bodyPr>
          <a:lstStyle>
            <a:lvl1pPr marL="457200" lvl="0" indent="-342900" algn="l" rtl="0">
              <a:lnSpc>
                <a:spcPct val="100000"/>
              </a:lnSpc>
              <a:spcBef>
                <a:spcPts val="1600"/>
              </a:spcBef>
              <a:spcAft>
                <a:spcPts val="0"/>
              </a:spcAft>
              <a:buClr>
                <a:schemeClr val="dk1"/>
              </a:buClr>
              <a:buSzPts val="1800"/>
              <a:buFont typeface="Lato"/>
              <a:buChar char="•"/>
              <a:defRPr sz="1800" i="0">
                <a:latin typeface="Lato"/>
                <a:ea typeface="Lato"/>
                <a:cs typeface="Lato"/>
                <a:sym typeface="Lato"/>
              </a:defRPr>
            </a:lvl1pPr>
            <a:lvl2pPr marL="914400" lvl="1" indent="-342900" algn="l" rtl="0">
              <a:lnSpc>
                <a:spcPct val="100000"/>
              </a:lnSpc>
              <a:spcBef>
                <a:spcPts val="400"/>
              </a:spcBef>
              <a:spcAft>
                <a:spcPts val="0"/>
              </a:spcAft>
              <a:buClr>
                <a:schemeClr val="dk1"/>
              </a:buClr>
              <a:buSzPts val="1800"/>
              <a:buFont typeface="Lato"/>
              <a:buChar char="–"/>
              <a:defRPr sz="1800">
                <a:latin typeface="Lato"/>
                <a:ea typeface="Lato"/>
                <a:cs typeface="Lato"/>
                <a:sym typeface="Lato"/>
              </a:defRPr>
            </a:lvl2pPr>
            <a:lvl3pPr marL="1371600" lvl="2" indent="-323850" algn="l" rtl="0">
              <a:lnSpc>
                <a:spcPct val="100000"/>
              </a:lnSpc>
              <a:spcBef>
                <a:spcPts val="300"/>
              </a:spcBef>
              <a:spcAft>
                <a:spcPts val="0"/>
              </a:spcAft>
              <a:buClr>
                <a:schemeClr val="dk1"/>
              </a:buClr>
              <a:buSzPts val="1500"/>
              <a:buFont typeface="Lato"/>
              <a:buChar char="•"/>
              <a:defRPr sz="1500">
                <a:latin typeface="Lato"/>
                <a:ea typeface="Lato"/>
                <a:cs typeface="Lato"/>
                <a:sym typeface="Lato"/>
              </a:defRPr>
            </a:lvl3pPr>
            <a:lvl4pPr marL="1828800" lvl="3" indent="-228600" algn="l" rtl="0">
              <a:lnSpc>
                <a:spcPct val="100000"/>
              </a:lnSpc>
              <a:spcBef>
                <a:spcPts val="300"/>
              </a:spcBef>
              <a:spcAft>
                <a:spcPts val="0"/>
              </a:spcAft>
              <a:buClr>
                <a:schemeClr val="dk1"/>
              </a:buClr>
              <a:buSzPts val="1100"/>
              <a:buFont typeface="Lato"/>
              <a:buNone/>
              <a:defRPr sz="1100">
                <a:latin typeface="Lato"/>
                <a:ea typeface="Lato"/>
                <a:cs typeface="Lato"/>
                <a:sym typeface="Lato"/>
              </a:defRPr>
            </a:lvl4pPr>
            <a:lvl5pPr marL="2286000" lvl="4" indent="-228600" algn="l" rtl="0">
              <a:lnSpc>
                <a:spcPct val="100000"/>
              </a:lnSpc>
              <a:spcBef>
                <a:spcPts val="800"/>
              </a:spcBef>
              <a:spcAft>
                <a:spcPts val="0"/>
              </a:spcAft>
              <a:buClr>
                <a:srgbClr val="FF0000"/>
              </a:buClr>
              <a:buSzPts val="1000"/>
              <a:buFont typeface="Lato"/>
              <a:buNone/>
              <a:defRPr sz="1000">
                <a:latin typeface="Lato"/>
                <a:ea typeface="Lato"/>
                <a:cs typeface="Lato"/>
                <a:sym typeface="Lato"/>
              </a:defRPr>
            </a:lvl5pPr>
            <a:lvl6pPr marL="2743200" lvl="5" indent="-292100" algn="l" rtl="0">
              <a:spcBef>
                <a:spcPts val="800"/>
              </a:spcBef>
              <a:spcAft>
                <a:spcPts val="0"/>
              </a:spcAft>
              <a:buClr>
                <a:srgbClr val="61E595"/>
              </a:buClr>
              <a:buSzPts val="1000"/>
              <a:buFont typeface="Lato"/>
              <a:buChar char="•"/>
              <a:defRPr sz="1000">
                <a:latin typeface="Lato"/>
                <a:ea typeface="Lato"/>
                <a:cs typeface="Lato"/>
                <a:sym typeface="Lato"/>
              </a:defRPr>
            </a:lvl6pPr>
            <a:lvl7pPr marL="3200400" lvl="6" indent="-292100" algn="l" rtl="0">
              <a:spcBef>
                <a:spcPts val="800"/>
              </a:spcBef>
              <a:spcAft>
                <a:spcPts val="0"/>
              </a:spcAft>
              <a:buClr>
                <a:srgbClr val="95EEB9"/>
              </a:buClr>
              <a:buSzPts val="1000"/>
              <a:buFont typeface="Lato"/>
              <a:buChar char="•"/>
              <a:defRPr sz="1000">
                <a:latin typeface="Lato"/>
                <a:ea typeface="Lato"/>
                <a:cs typeface="Lato"/>
                <a:sym typeface="Lato"/>
              </a:defRPr>
            </a:lvl7pPr>
            <a:lvl8pPr marL="3657600" lvl="7" indent="-292100" algn="l" rtl="0">
              <a:spcBef>
                <a:spcPts val="800"/>
              </a:spcBef>
              <a:spcAft>
                <a:spcPts val="0"/>
              </a:spcAft>
              <a:buClr>
                <a:srgbClr val="C8F7DB"/>
              </a:buClr>
              <a:buSzPts val="1000"/>
              <a:buFont typeface="Lato"/>
              <a:buChar char="•"/>
              <a:defRPr sz="1000">
                <a:latin typeface="Lato"/>
                <a:ea typeface="Lato"/>
                <a:cs typeface="Lato"/>
                <a:sym typeface="Lato"/>
              </a:defRPr>
            </a:lvl8pPr>
            <a:lvl9pPr marL="4114800" lvl="8" indent="-292100" algn="l" rtl="0">
              <a:spcBef>
                <a:spcPts val="800"/>
              </a:spcBef>
              <a:spcAft>
                <a:spcPts val="0"/>
              </a:spcAft>
              <a:buClr>
                <a:schemeClr val="lt1"/>
              </a:buClr>
              <a:buSzPts val="1000"/>
              <a:buFont typeface="Lato"/>
              <a:buChar char="•"/>
              <a:defRPr sz="1000">
                <a:latin typeface="Lato"/>
                <a:ea typeface="Lato"/>
                <a:cs typeface="Lato"/>
                <a:sym typeface="Lato"/>
              </a:defRPr>
            </a:lvl9pPr>
          </a:lstStyle>
          <a:p>
            <a:endParaRPr/>
          </a:p>
        </p:txBody>
      </p:sp>
      <p:sp>
        <p:nvSpPr>
          <p:cNvPr id="138" name="Google Shape;138;p28"/>
          <p:cNvSpPr txBox="1">
            <a:spLocks noGrp="1"/>
          </p:cNvSpPr>
          <p:nvPr>
            <p:ph type="subTitle" idx="2"/>
          </p:nvPr>
        </p:nvSpPr>
        <p:spPr>
          <a:xfrm>
            <a:off x="1" y="731403"/>
            <a:ext cx="10972800" cy="548700"/>
          </a:xfrm>
          <a:prstGeom prst="rect">
            <a:avLst/>
          </a:prstGeom>
          <a:noFill/>
          <a:ln>
            <a:noFill/>
          </a:ln>
        </p:spPr>
        <p:txBody>
          <a:bodyPr spcFirstLastPara="1" wrap="square" lIns="274300" tIns="0" rIns="274300" bIns="365775" anchor="t" anchorCtr="0">
            <a:normAutofit/>
          </a:bodyPr>
          <a:lstStyle>
            <a:lvl1pPr lvl="0" algn="l" rtl="0">
              <a:lnSpc>
                <a:spcPct val="100000"/>
              </a:lnSpc>
              <a:spcBef>
                <a:spcPts val="400"/>
              </a:spcBef>
              <a:spcAft>
                <a:spcPts val="0"/>
              </a:spcAft>
              <a:buClr>
                <a:schemeClr val="dk2"/>
              </a:buClr>
              <a:buSzPts val="1800"/>
              <a:buFont typeface="Lato"/>
              <a:buNone/>
              <a:defRPr sz="1800" b="1" i="0">
                <a:solidFill>
                  <a:schemeClr val="dk2"/>
                </a:solidFill>
                <a:latin typeface="Lato"/>
                <a:ea typeface="Lato"/>
                <a:cs typeface="Lato"/>
                <a:sym typeface="Lato"/>
              </a:defRPr>
            </a:lvl1pPr>
            <a:lvl2pPr lvl="1" algn="ctr" rtl="0">
              <a:lnSpc>
                <a:spcPct val="100000"/>
              </a:lnSpc>
              <a:spcBef>
                <a:spcPts val="500"/>
              </a:spcBef>
              <a:spcAft>
                <a:spcPts val="0"/>
              </a:spcAft>
              <a:buClr>
                <a:schemeClr val="dk1"/>
              </a:buClr>
              <a:buSzPts val="2700"/>
              <a:buNone/>
              <a:defRPr sz="2700"/>
            </a:lvl2pPr>
            <a:lvl3pPr lvl="2" algn="ctr" rtl="0">
              <a:lnSpc>
                <a:spcPct val="100000"/>
              </a:lnSpc>
              <a:spcBef>
                <a:spcPts val="400"/>
              </a:spcBef>
              <a:spcAft>
                <a:spcPts val="0"/>
              </a:spcAft>
              <a:buClr>
                <a:schemeClr val="dk1"/>
              </a:buClr>
              <a:buSzPts val="2400"/>
              <a:buNone/>
              <a:defRPr sz="2400"/>
            </a:lvl3pPr>
            <a:lvl4pPr lvl="3" algn="ctr" rtl="0">
              <a:lnSpc>
                <a:spcPct val="100000"/>
              </a:lnSpc>
              <a:spcBef>
                <a:spcPts val="300"/>
              </a:spcBef>
              <a:spcAft>
                <a:spcPts val="0"/>
              </a:spcAft>
              <a:buClr>
                <a:schemeClr val="dk1"/>
              </a:buClr>
              <a:buSzPts val="2100"/>
              <a:buNone/>
              <a:defRPr sz="2100"/>
            </a:lvl4pPr>
            <a:lvl5pPr lvl="4" algn="ctr" rtl="0">
              <a:lnSpc>
                <a:spcPct val="100000"/>
              </a:lnSpc>
              <a:spcBef>
                <a:spcPts val="800"/>
              </a:spcBef>
              <a:spcAft>
                <a:spcPts val="0"/>
              </a:spcAft>
              <a:buClr>
                <a:srgbClr val="FF0000"/>
              </a:buClr>
              <a:buSzPts val="2100"/>
              <a:buNone/>
              <a:defRPr sz="2100"/>
            </a:lvl5pPr>
            <a:lvl6pPr lvl="5" algn="ctr" rtl="0">
              <a:spcBef>
                <a:spcPts val="800"/>
              </a:spcBef>
              <a:spcAft>
                <a:spcPts val="0"/>
              </a:spcAft>
              <a:buClr>
                <a:srgbClr val="61E595"/>
              </a:buClr>
              <a:buSzPts val="2100"/>
              <a:buNone/>
              <a:defRPr sz="2100"/>
            </a:lvl6pPr>
            <a:lvl7pPr lvl="6" algn="ctr" rtl="0">
              <a:spcBef>
                <a:spcPts val="800"/>
              </a:spcBef>
              <a:spcAft>
                <a:spcPts val="0"/>
              </a:spcAft>
              <a:buClr>
                <a:srgbClr val="95EEB9"/>
              </a:buClr>
              <a:buSzPts val="2100"/>
              <a:buNone/>
              <a:defRPr sz="2100"/>
            </a:lvl7pPr>
            <a:lvl8pPr lvl="7" algn="ctr" rtl="0">
              <a:spcBef>
                <a:spcPts val="800"/>
              </a:spcBef>
              <a:spcAft>
                <a:spcPts val="0"/>
              </a:spcAft>
              <a:buClr>
                <a:srgbClr val="C8F7DB"/>
              </a:buClr>
              <a:buSzPts val="2100"/>
              <a:buNone/>
              <a:defRPr sz="2100"/>
            </a:lvl8pPr>
            <a:lvl9pPr lvl="8" algn="ctr" rtl="0">
              <a:spcBef>
                <a:spcPts val="800"/>
              </a:spcBef>
              <a:spcAft>
                <a:spcPts val="0"/>
              </a:spcAft>
              <a:buClr>
                <a:schemeClr val="lt1"/>
              </a:buClr>
              <a:buSzPts val="2100"/>
              <a:buNone/>
              <a:defRPr sz="2100"/>
            </a:lvl9pPr>
          </a:lstStyle>
          <a:p>
            <a:endParaRPr/>
          </a:p>
        </p:txBody>
      </p:sp>
      <p:sp>
        <p:nvSpPr>
          <p:cNvPr id="139" name="Google Shape;139;p28"/>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140" name="Google Shape;140;p28"/>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 HEADER ONLY **">
  <p:cSld name="** HEADER ONLY **">
    <p:spTree>
      <p:nvGrpSpPr>
        <p:cNvPr id="1" name="Shape 141"/>
        <p:cNvGrpSpPr/>
        <p:nvPr/>
      </p:nvGrpSpPr>
      <p:grpSpPr>
        <a:xfrm>
          <a:off x="0" y="0"/>
          <a:ext cx="0" cy="0"/>
          <a:chOff x="0" y="0"/>
          <a:chExt cx="0" cy="0"/>
        </a:xfrm>
      </p:grpSpPr>
      <p:sp>
        <p:nvSpPr>
          <p:cNvPr id="142" name="Google Shape;142;p29"/>
          <p:cNvSpPr txBox="1">
            <a:spLocks noGrp="1"/>
          </p:cNvSpPr>
          <p:nvPr>
            <p:ph type="title"/>
          </p:nvPr>
        </p:nvSpPr>
        <p:spPr>
          <a:xfrm>
            <a:off x="-1" y="2"/>
            <a:ext cx="10972800" cy="731400"/>
          </a:xfrm>
          <a:prstGeom prst="rect">
            <a:avLst/>
          </a:prstGeom>
          <a:noFill/>
          <a:ln>
            <a:noFill/>
          </a:ln>
        </p:spPr>
        <p:txBody>
          <a:bodyPr spcFirstLastPara="1" wrap="square" lIns="274300" tIns="274300" rIns="274300" bIns="0" anchor="t" anchorCtr="0">
            <a:spAutoFit/>
          </a:bodyPr>
          <a:lstStyle>
            <a:lvl1pPr lvl="0" algn="l" rtl="0">
              <a:lnSpc>
                <a:spcPct val="90000"/>
              </a:lnSpc>
              <a:spcBef>
                <a:spcPts val="0"/>
              </a:spcBef>
              <a:spcAft>
                <a:spcPts val="0"/>
              </a:spcAft>
              <a:buClr>
                <a:schemeClr val="dk2"/>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43" name="Google Shape;143;p29"/>
          <p:cNvSpPr txBox="1">
            <a:spLocks noGrp="1"/>
          </p:cNvSpPr>
          <p:nvPr>
            <p:ph type="subTitle" idx="1"/>
          </p:nvPr>
        </p:nvSpPr>
        <p:spPr>
          <a:xfrm>
            <a:off x="1" y="731403"/>
            <a:ext cx="10972800" cy="548700"/>
          </a:xfrm>
          <a:prstGeom prst="rect">
            <a:avLst/>
          </a:prstGeom>
          <a:noFill/>
          <a:ln>
            <a:noFill/>
          </a:ln>
        </p:spPr>
        <p:txBody>
          <a:bodyPr spcFirstLastPara="1" wrap="square" lIns="274300" tIns="0" rIns="274300" bIns="365775" anchor="t" anchorCtr="0">
            <a:normAutofit/>
          </a:bodyPr>
          <a:lstStyle>
            <a:lvl1pPr lvl="0" algn="l" rtl="0">
              <a:lnSpc>
                <a:spcPct val="100000"/>
              </a:lnSpc>
              <a:spcBef>
                <a:spcPts val="400"/>
              </a:spcBef>
              <a:spcAft>
                <a:spcPts val="0"/>
              </a:spcAft>
              <a:buClr>
                <a:schemeClr val="dk2"/>
              </a:buClr>
              <a:buSzPts val="1800"/>
              <a:buFont typeface="Lato"/>
              <a:buNone/>
              <a:defRPr sz="1800" b="1" i="0">
                <a:solidFill>
                  <a:schemeClr val="dk2"/>
                </a:solidFill>
                <a:latin typeface="Lato"/>
                <a:ea typeface="Lato"/>
                <a:cs typeface="Lato"/>
                <a:sym typeface="Lato"/>
              </a:defRPr>
            </a:lvl1pPr>
            <a:lvl2pPr lvl="1" algn="ctr" rtl="0">
              <a:lnSpc>
                <a:spcPct val="100000"/>
              </a:lnSpc>
              <a:spcBef>
                <a:spcPts val="500"/>
              </a:spcBef>
              <a:spcAft>
                <a:spcPts val="0"/>
              </a:spcAft>
              <a:buClr>
                <a:schemeClr val="dk1"/>
              </a:buClr>
              <a:buSzPts val="2700"/>
              <a:buNone/>
              <a:defRPr sz="2700"/>
            </a:lvl2pPr>
            <a:lvl3pPr lvl="2" algn="ctr" rtl="0">
              <a:lnSpc>
                <a:spcPct val="100000"/>
              </a:lnSpc>
              <a:spcBef>
                <a:spcPts val="400"/>
              </a:spcBef>
              <a:spcAft>
                <a:spcPts val="0"/>
              </a:spcAft>
              <a:buClr>
                <a:schemeClr val="dk1"/>
              </a:buClr>
              <a:buSzPts val="2400"/>
              <a:buNone/>
              <a:defRPr sz="2400"/>
            </a:lvl3pPr>
            <a:lvl4pPr lvl="3" algn="ctr" rtl="0">
              <a:lnSpc>
                <a:spcPct val="100000"/>
              </a:lnSpc>
              <a:spcBef>
                <a:spcPts val="300"/>
              </a:spcBef>
              <a:spcAft>
                <a:spcPts val="0"/>
              </a:spcAft>
              <a:buClr>
                <a:schemeClr val="dk1"/>
              </a:buClr>
              <a:buSzPts val="2100"/>
              <a:buNone/>
              <a:defRPr sz="2100"/>
            </a:lvl4pPr>
            <a:lvl5pPr lvl="4" algn="ctr" rtl="0">
              <a:lnSpc>
                <a:spcPct val="100000"/>
              </a:lnSpc>
              <a:spcBef>
                <a:spcPts val="800"/>
              </a:spcBef>
              <a:spcAft>
                <a:spcPts val="0"/>
              </a:spcAft>
              <a:buClr>
                <a:srgbClr val="FF0000"/>
              </a:buClr>
              <a:buSzPts val="2100"/>
              <a:buNone/>
              <a:defRPr sz="2100"/>
            </a:lvl5pPr>
            <a:lvl6pPr lvl="5" algn="ctr" rtl="0">
              <a:spcBef>
                <a:spcPts val="800"/>
              </a:spcBef>
              <a:spcAft>
                <a:spcPts val="0"/>
              </a:spcAft>
              <a:buClr>
                <a:srgbClr val="61E595"/>
              </a:buClr>
              <a:buSzPts val="2100"/>
              <a:buNone/>
              <a:defRPr sz="2100"/>
            </a:lvl6pPr>
            <a:lvl7pPr lvl="6" algn="ctr" rtl="0">
              <a:spcBef>
                <a:spcPts val="800"/>
              </a:spcBef>
              <a:spcAft>
                <a:spcPts val="0"/>
              </a:spcAft>
              <a:buClr>
                <a:srgbClr val="95EEB9"/>
              </a:buClr>
              <a:buSzPts val="2100"/>
              <a:buNone/>
              <a:defRPr sz="2100"/>
            </a:lvl7pPr>
            <a:lvl8pPr lvl="7" algn="ctr" rtl="0">
              <a:spcBef>
                <a:spcPts val="800"/>
              </a:spcBef>
              <a:spcAft>
                <a:spcPts val="0"/>
              </a:spcAft>
              <a:buClr>
                <a:srgbClr val="C8F7DB"/>
              </a:buClr>
              <a:buSzPts val="2100"/>
              <a:buNone/>
              <a:defRPr sz="2100"/>
            </a:lvl8pPr>
            <a:lvl9pPr lvl="8" algn="ctr" rtl="0">
              <a:spcBef>
                <a:spcPts val="800"/>
              </a:spcBef>
              <a:spcAft>
                <a:spcPts val="0"/>
              </a:spcAft>
              <a:buClr>
                <a:schemeClr val="lt1"/>
              </a:buClr>
              <a:buSzPts val="2100"/>
              <a:buNone/>
              <a:defRPr sz="2100"/>
            </a:lvl9pPr>
          </a:lstStyle>
          <a:p>
            <a:endParaRPr/>
          </a:p>
        </p:txBody>
      </p:sp>
      <p:sp>
        <p:nvSpPr>
          <p:cNvPr id="144" name="Google Shape;144;p29"/>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145" name="Google Shape;145;p29"/>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Blue">
  <p:cSld name="section B (no_frame)">
    <p:bg>
      <p:bgPr>
        <a:solidFill>
          <a:schemeClr val="dk2"/>
        </a:solidFill>
        <a:effectLst/>
      </p:bgPr>
    </p:bg>
    <p:spTree>
      <p:nvGrpSpPr>
        <p:cNvPr id="1" name="Shape 25"/>
        <p:cNvGrpSpPr/>
        <p:nvPr/>
      </p:nvGrpSpPr>
      <p:grpSpPr>
        <a:xfrm>
          <a:off x="0" y="0"/>
          <a:ext cx="0" cy="0"/>
          <a:chOff x="0" y="0"/>
          <a:chExt cx="0" cy="0"/>
        </a:xfrm>
      </p:grpSpPr>
      <p:sp>
        <p:nvSpPr>
          <p:cNvPr id="26" name="Google Shape;26;p4"/>
          <p:cNvSpPr/>
          <p:nvPr/>
        </p:nvSpPr>
        <p:spPr>
          <a:xfrm>
            <a:off x="-5260339" y="329502"/>
            <a:ext cx="12311538" cy="6002021"/>
          </a:xfrm>
          <a:custGeom>
            <a:avLst/>
            <a:gdLst/>
            <a:ahLst/>
            <a:cxnLst/>
            <a:rect l="l" t="t" r="r" b="b"/>
            <a:pathLst>
              <a:path w="13950" h="6799" extrusionOk="0">
                <a:moveTo>
                  <a:pt x="12084" y="910"/>
                </a:moveTo>
                <a:lnTo>
                  <a:pt x="12084" y="910"/>
                </a:lnTo>
                <a:cubicBezTo>
                  <a:pt x="11996" y="1101"/>
                  <a:pt x="12084" y="1263"/>
                  <a:pt x="12099" y="1292"/>
                </a:cubicBezTo>
                <a:cubicBezTo>
                  <a:pt x="11571" y="866"/>
                  <a:pt x="9955" y="470"/>
                  <a:pt x="9779" y="588"/>
                </a:cubicBezTo>
                <a:cubicBezTo>
                  <a:pt x="9617" y="690"/>
                  <a:pt x="10484" y="896"/>
                  <a:pt x="10293" y="1013"/>
                </a:cubicBezTo>
                <a:cubicBezTo>
                  <a:pt x="10131" y="1116"/>
                  <a:pt x="8825" y="558"/>
                  <a:pt x="8516" y="808"/>
                </a:cubicBezTo>
                <a:cubicBezTo>
                  <a:pt x="8266" y="1013"/>
                  <a:pt x="10234" y="1366"/>
                  <a:pt x="10014" y="1601"/>
                </a:cubicBezTo>
                <a:cubicBezTo>
                  <a:pt x="9882" y="1733"/>
                  <a:pt x="8619" y="1190"/>
                  <a:pt x="8399" y="1395"/>
                </a:cubicBezTo>
                <a:cubicBezTo>
                  <a:pt x="8193" y="1601"/>
                  <a:pt x="9867" y="1997"/>
                  <a:pt x="9603" y="2261"/>
                </a:cubicBezTo>
                <a:cubicBezTo>
                  <a:pt x="9427" y="2437"/>
                  <a:pt x="6403" y="969"/>
                  <a:pt x="5213" y="2158"/>
                </a:cubicBezTo>
                <a:cubicBezTo>
                  <a:pt x="2996" y="0"/>
                  <a:pt x="0" y="3039"/>
                  <a:pt x="441" y="3084"/>
                </a:cubicBezTo>
                <a:cubicBezTo>
                  <a:pt x="1072" y="3142"/>
                  <a:pt x="1880" y="1982"/>
                  <a:pt x="2364" y="2041"/>
                </a:cubicBezTo>
                <a:cubicBezTo>
                  <a:pt x="2805" y="2085"/>
                  <a:pt x="1277" y="2746"/>
                  <a:pt x="1792" y="2804"/>
                </a:cubicBezTo>
                <a:cubicBezTo>
                  <a:pt x="2174" y="2849"/>
                  <a:pt x="2834" y="2173"/>
                  <a:pt x="3348" y="2232"/>
                </a:cubicBezTo>
                <a:cubicBezTo>
                  <a:pt x="3715" y="2276"/>
                  <a:pt x="2570" y="2658"/>
                  <a:pt x="2966" y="2702"/>
                </a:cubicBezTo>
                <a:cubicBezTo>
                  <a:pt x="3378" y="2746"/>
                  <a:pt x="4244" y="2291"/>
                  <a:pt x="4890" y="2364"/>
                </a:cubicBezTo>
                <a:cubicBezTo>
                  <a:pt x="3715" y="3598"/>
                  <a:pt x="1512" y="6373"/>
                  <a:pt x="1865" y="6622"/>
                </a:cubicBezTo>
                <a:cubicBezTo>
                  <a:pt x="2041" y="6755"/>
                  <a:pt x="4127" y="4082"/>
                  <a:pt x="4508" y="4464"/>
                </a:cubicBezTo>
                <a:cubicBezTo>
                  <a:pt x="4171" y="4801"/>
                  <a:pt x="3069" y="6226"/>
                  <a:pt x="3289" y="6446"/>
                </a:cubicBezTo>
                <a:cubicBezTo>
                  <a:pt x="3495" y="6666"/>
                  <a:pt x="4053" y="5198"/>
                  <a:pt x="6006" y="4405"/>
                </a:cubicBezTo>
                <a:cubicBezTo>
                  <a:pt x="9867" y="2863"/>
                  <a:pt x="11409" y="6226"/>
                  <a:pt x="11820" y="6094"/>
                </a:cubicBezTo>
                <a:cubicBezTo>
                  <a:pt x="12026" y="6020"/>
                  <a:pt x="10704" y="4420"/>
                  <a:pt x="10939" y="4332"/>
                </a:cubicBezTo>
                <a:cubicBezTo>
                  <a:pt x="11160" y="4244"/>
                  <a:pt x="12833" y="6798"/>
                  <a:pt x="13024" y="6681"/>
                </a:cubicBezTo>
                <a:cubicBezTo>
                  <a:pt x="13186" y="6578"/>
                  <a:pt x="11717" y="4155"/>
                  <a:pt x="11306" y="3480"/>
                </a:cubicBezTo>
                <a:cubicBezTo>
                  <a:pt x="11233" y="3348"/>
                  <a:pt x="11218" y="3172"/>
                  <a:pt x="11277" y="3025"/>
                </a:cubicBezTo>
                <a:cubicBezTo>
                  <a:pt x="11350" y="2863"/>
                  <a:pt x="11497" y="2687"/>
                  <a:pt x="11791" y="2658"/>
                </a:cubicBezTo>
                <a:cubicBezTo>
                  <a:pt x="12363" y="2585"/>
                  <a:pt x="13494" y="3612"/>
                  <a:pt x="13494" y="3612"/>
                </a:cubicBezTo>
                <a:cubicBezTo>
                  <a:pt x="13494" y="3612"/>
                  <a:pt x="13627" y="3774"/>
                  <a:pt x="13862" y="3509"/>
                </a:cubicBezTo>
                <a:cubicBezTo>
                  <a:pt x="13949" y="3231"/>
                  <a:pt x="12129" y="793"/>
                  <a:pt x="12084" y="910"/>
                </a:cubicBezTo>
              </a:path>
            </a:pathLst>
          </a:custGeom>
          <a:solidFill>
            <a:schemeClr val="lt1">
              <a:alpha val="149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a:solidFill>
                <a:schemeClr val="dk1"/>
              </a:solidFill>
              <a:latin typeface="Arial"/>
              <a:ea typeface="Arial"/>
              <a:cs typeface="Arial"/>
              <a:sym typeface="Arial"/>
            </a:endParaRPr>
          </a:p>
        </p:txBody>
      </p:sp>
      <p:sp>
        <p:nvSpPr>
          <p:cNvPr id="27" name="Google Shape;27;p4"/>
          <p:cNvSpPr txBox="1">
            <a:spLocks noGrp="1"/>
          </p:cNvSpPr>
          <p:nvPr>
            <p:ph type="body" idx="1"/>
          </p:nvPr>
        </p:nvSpPr>
        <p:spPr>
          <a:xfrm>
            <a:off x="-906" y="0"/>
            <a:ext cx="12192900" cy="6858000"/>
          </a:xfrm>
          <a:prstGeom prst="rect">
            <a:avLst/>
          </a:prstGeom>
          <a:noFill/>
          <a:ln>
            <a:noFill/>
          </a:ln>
        </p:spPr>
        <p:txBody>
          <a:bodyPr spcFirstLastPara="1" wrap="square" lIns="731500" tIns="274300" rIns="365775" bIns="457200" anchor="ctr" anchorCtr="0">
            <a:noAutofit/>
          </a:bodyPr>
          <a:lstStyle>
            <a:lvl1pPr marL="457200" lvl="0" indent="-228600" algn="l" rtl="0">
              <a:lnSpc>
                <a:spcPct val="85000"/>
              </a:lnSpc>
              <a:spcBef>
                <a:spcPts val="0"/>
              </a:spcBef>
              <a:spcAft>
                <a:spcPts val="0"/>
              </a:spcAft>
              <a:buClr>
                <a:schemeClr val="lt1"/>
              </a:buClr>
              <a:buSzPts val="6000"/>
              <a:buNone/>
              <a:defRPr sz="6000" b="1" i="0">
                <a:solidFill>
                  <a:schemeClr val="lt1"/>
                </a:solidFill>
              </a:defRPr>
            </a:lvl1pPr>
            <a:lvl2pPr marL="914400" lvl="1" indent="-228600" algn="l" rtl="0">
              <a:lnSpc>
                <a:spcPct val="100000"/>
              </a:lnSpc>
              <a:spcBef>
                <a:spcPts val="1600"/>
              </a:spcBef>
              <a:spcAft>
                <a:spcPts val="0"/>
              </a:spcAft>
              <a:buClr>
                <a:srgbClr val="000000"/>
              </a:buClr>
              <a:buSzPts val="2800"/>
              <a:buNone/>
              <a:defRPr sz="2800" b="1" i="0">
                <a:solidFill>
                  <a:srgbClr val="000000"/>
                </a:solidFill>
              </a:defRPr>
            </a:lvl2pPr>
            <a:lvl3pPr marL="1371600" lvl="2" indent="-381000" algn="l" rtl="0">
              <a:lnSpc>
                <a:spcPct val="100000"/>
              </a:lnSpc>
              <a:spcBef>
                <a:spcPts val="500"/>
              </a:spcBef>
              <a:spcAft>
                <a:spcPts val="0"/>
              </a:spcAft>
              <a:buClr>
                <a:srgbClr val="000000"/>
              </a:buClr>
              <a:buSzPts val="2400"/>
              <a:buChar char="•"/>
              <a:defRPr sz="2400">
                <a:solidFill>
                  <a:srgbClr val="000000"/>
                </a:solidFill>
              </a:defRPr>
            </a:lvl3pPr>
            <a:lvl4pPr marL="1828800" lvl="3" indent="-355600" algn="l" rtl="0">
              <a:lnSpc>
                <a:spcPct val="100000"/>
              </a:lnSpc>
              <a:spcBef>
                <a:spcPts val="400"/>
              </a:spcBef>
              <a:spcAft>
                <a:spcPts val="0"/>
              </a:spcAft>
              <a:buClr>
                <a:srgbClr val="000000"/>
              </a:buClr>
              <a:buSzPts val="2000"/>
              <a:buChar char="•"/>
              <a:defRPr sz="2000">
                <a:solidFill>
                  <a:srgbClr val="000000"/>
                </a:solidFill>
              </a:defRPr>
            </a:lvl4pPr>
            <a:lvl5pPr marL="2286000" lvl="4" indent="-228600" algn="l" rtl="0">
              <a:lnSpc>
                <a:spcPct val="100000"/>
              </a:lnSpc>
              <a:spcBef>
                <a:spcPts val="800"/>
              </a:spcBef>
              <a:spcAft>
                <a:spcPts val="0"/>
              </a:spcAft>
              <a:buClr>
                <a:srgbClr val="FF0000"/>
              </a:buClr>
              <a:buSzPts val="1200"/>
              <a:buNone/>
              <a:defRPr sz="1200"/>
            </a:lvl5pPr>
            <a:lvl6pPr marL="2743200" lvl="5" indent="-228600" algn="l" rtl="0">
              <a:spcBef>
                <a:spcPts val="800"/>
              </a:spcBef>
              <a:spcAft>
                <a:spcPts val="0"/>
              </a:spcAft>
              <a:buClr>
                <a:srgbClr val="61E595"/>
              </a:buClr>
              <a:buSzPts val="1200"/>
              <a:buNone/>
              <a:defRPr sz="1200"/>
            </a:lvl6pPr>
            <a:lvl7pPr marL="3200400" lvl="6" indent="-228600" algn="l" rtl="0">
              <a:spcBef>
                <a:spcPts val="800"/>
              </a:spcBef>
              <a:spcAft>
                <a:spcPts val="0"/>
              </a:spcAft>
              <a:buClr>
                <a:srgbClr val="95EEB9"/>
              </a:buClr>
              <a:buSzPts val="1200"/>
              <a:buNone/>
              <a:defRPr sz="1200"/>
            </a:lvl7pPr>
            <a:lvl8pPr marL="3657600" lvl="7" indent="-228600" algn="l" rtl="0">
              <a:spcBef>
                <a:spcPts val="800"/>
              </a:spcBef>
              <a:spcAft>
                <a:spcPts val="0"/>
              </a:spcAft>
              <a:buClr>
                <a:srgbClr val="C8F7DB"/>
              </a:buClr>
              <a:buSzPts val="1200"/>
              <a:buNone/>
              <a:defRPr sz="1200"/>
            </a:lvl8pPr>
            <a:lvl9pPr marL="4114800" lvl="8" indent="-228600" algn="l" rtl="0">
              <a:spcBef>
                <a:spcPts val="800"/>
              </a:spcBef>
              <a:spcAft>
                <a:spcPts val="0"/>
              </a:spcAft>
              <a:buClr>
                <a:schemeClr val="lt1"/>
              </a:buClr>
              <a:buSzPts val="1200"/>
              <a:buNone/>
              <a:defRPr sz="1200"/>
            </a:lvl9pPr>
          </a:lstStyle>
          <a:p>
            <a:endParaRPr/>
          </a:p>
        </p:txBody>
      </p:sp>
      <p:sp>
        <p:nvSpPr>
          <p:cNvPr id="28" name="Google Shape;28;p4"/>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 BODY **">
  <p:cSld name="** BODY **">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1" y="2"/>
            <a:ext cx="10972800" cy="731400"/>
          </a:xfrm>
          <a:prstGeom prst="rect">
            <a:avLst/>
          </a:prstGeom>
          <a:noFill/>
          <a:ln>
            <a:noFill/>
          </a:ln>
        </p:spPr>
        <p:txBody>
          <a:bodyPr spcFirstLastPara="1" wrap="square" lIns="274300" tIns="274300" rIns="274300" bIns="0" anchor="t" anchorCtr="0">
            <a:noAutofit/>
          </a:bodyPr>
          <a:lstStyle>
            <a:lvl1pPr lvl="0" algn="l" rtl="0">
              <a:lnSpc>
                <a:spcPct val="90000"/>
              </a:lnSpc>
              <a:spcBef>
                <a:spcPts val="0"/>
              </a:spcBef>
              <a:spcAft>
                <a:spcPts val="0"/>
              </a:spcAft>
              <a:buClr>
                <a:schemeClr val="dk2"/>
              </a:buClr>
              <a:buSzPts val="3200"/>
              <a:buFont typeface="Calibri"/>
              <a:buNone/>
              <a:defRPr sz="32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1" name="Google Shape;31;p5"/>
          <p:cNvSpPr txBox="1">
            <a:spLocks noGrp="1"/>
          </p:cNvSpPr>
          <p:nvPr>
            <p:ph type="body" idx="1"/>
          </p:nvPr>
        </p:nvSpPr>
        <p:spPr>
          <a:xfrm>
            <a:off x="-900" y="1280099"/>
            <a:ext cx="12192900" cy="5577900"/>
          </a:xfrm>
          <a:prstGeom prst="rect">
            <a:avLst/>
          </a:prstGeom>
          <a:noFill/>
          <a:ln>
            <a:noFill/>
          </a:ln>
        </p:spPr>
        <p:txBody>
          <a:bodyPr spcFirstLastPara="1" wrap="square" lIns="274300" tIns="45675" rIns="274300" bIns="274300" anchor="t" anchorCtr="0">
            <a:noAutofit/>
          </a:bodyPr>
          <a:lstStyle>
            <a:lvl1pPr marL="457200" lvl="0" indent="-228600" algn="l" rtl="0">
              <a:lnSpc>
                <a:spcPct val="100000"/>
              </a:lnSpc>
              <a:spcBef>
                <a:spcPts val="1600"/>
              </a:spcBef>
              <a:spcAft>
                <a:spcPts val="0"/>
              </a:spcAft>
              <a:buClr>
                <a:schemeClr val="dk1"/>
              </a:buClr>
              <a:buSzPts val="1800"/>
              <a:buFont typeface="Lato"/>
              <a:buNone/>
              <a:defRPr sz="1800" i="0">
                <a:latin typeface="Lato"/>
                <a:ea typeface="Lato"/>
                <a:cs typeface="Lato"/>
                <a:sym typeface="Lato"/>
              </a:defRPr>
            </a:lvl1pPr>
            <a:lvl2pPr marL="914400" lvl="1" indent="-342900" algn="l" rtl="0">
              <a:lnSpc>
                <a:spcPct val="100000"/>
              </a:lnSpc>
              <a:spcBef>
                <a:spcPts val="400"/>
              </a:spcBef>
              <a:spcAft>
                <a:spcPts val="0"/>
              </a:spcAft>
              <a:buClr>
                <a:schemeClr val="dk1"/>
              </a:buClr>
              <a:buSzPts val="1800"/>
              <a:buFont typeface="Lato"/>
              <a:buChar char="•"/>
              <a:defRPr sz="1800">
                <a:latin typeface="Lato"/>
                <a:ea typeface="Lato"/>
                <a:cs typeface="Lato"/>
                <a:sym typeface="Lato"/>
              </a:defRPr>
            </a:lvl2pPr>
            <a:lvl3pPr marL="1371600" lvl="2" indent="-323850" algn="l" rtl="0">
              <a:lnSpc>
                <a:spcPct val="100000"/>
              </a:lnSpc>
              <a:spcBef>
                <a:spcPts val="300"/>
              </a:spcBef>
              <a:spcAft>
                <a:spcPts val="0"/>
              </a:spcAft>
              <a:buClr>
                <a:schemeClr val="dk1"/>
              </a:buClr>
              <a:buSzPts val="1500"/>
              <a:buFont typeface="Lato"/>
              <a:buChar char="•"/>
              <a:defRPr sz="1500">
                <a:latin typeface="Lato"/>
                <a:ea typeface="Lato"/>
                <a:cs typeface="Lato"/>
                <a:sym typeface="Lato"/>
              </a:defRPr>
            </a:lvl3pPr>
            <a:lvl4pPr marL="1828800" lvl="3" indent="-298450" algn="l" rtl="0">
              <a:lnSpc>
                <a:spcPct val="100000"/>
              </a:lnSpc>
              <a:spcBef>
                <a:spcPts val="300"/>
              </a:spcBef>
              <a:spcAft>
                <a:spcPts val="0"/>
              </a:spcAft>
              <a:buClr>
                <a:schemeClr val="dk1"/>
              </a:buClr>
              <a:buSzPts val="1100"/>
              <a:buFont typeface="Lato"/>
              <a:buChar char="•"/>
              <a:defRPr sz="1100">
                <a:latin typeface="Lato"/>
                <a:ea typeface="Lato"/>
                <a:cs typeface="Lato"/>
                <a:sym typeface="Lato"/>
              </a:defRPr>
            </a:lvl4pPr>
            <a:lvl5pPr marL="2286000" lvl="4" indent="-228600" algn="l" rtl="0">
              <a:lnSpc>
                <a:spcPct val="100000"/>
              </a:lnSpc>
              <a:spcBef>
                <a:spcPts val="800"/>
              </a:spcBef>
              <a:spcAft>
                <a:spcPts val="0"/>
              </a:spcAft>
              <a:buClr>
                <a:srgbClr val="FF0000"/>
              </a:buClr>
              <a:buSzPts val="1000"/>
              <a:buFont typeface="Lato"/>
              <a:buNone/>
              <a:defRPr sz="1000">
                <a:latin typeface="Lato"/>
                <a:ea typeface="Lato"/>
                <a:cs typeface="Lato"/>
                <a:sym typeface="Lato"/>
              </a:defRPr>
            </a:lvl5pPr>
            <a:lvl6pPr marL="2743200" lvl="5" indent="-228600" algn="l" rtl="0">
              <a:spcBef>
                <a:spcPts val="800"/>
              </a:spcBef>
              <a:spcAft>
                <a:spcPts val="0"/>
              </a:spcAft>
              <a:buClr>
                <a:srgbClr val="61E595"/>
              </a:buClr>
              <a:buSzPts val="1000"/>
              <a:buFont typeface="Lato"/>
              <a:buNone/>
              <a:defRPr sz="1000">
                <a:latin typeface="Lato"/>
                <a:ea typeface="Lato"/>
                <a:cs typeface="Lato"/>
                <a:sym typeface="Lato"/>
              </a:defRPr>
            </a:lvl6pPr>
            <a:lvl7pPr marL="3200400" lvl="6" indent="-228600" algn="l" rtl="0">
              <a:spcBef>
                <a:spcPts val="800"/>
              </a:spcBef>
              <a:spcAft>
                <a:spcPts val="0"/>
              </a:spcAft>
              <a:buClr>
                <a:srgbClr val="95EEB9"/>
              </a:buClr>
              <a:buSzPts val="1000"/>
              <a:buFont typeface="Lato"/>
              <a:buNone/>
              <a:defRPr sz="1000">
                <a:latin typeface="Lato"/>
                <a:ea typeface="Lato"/>
                <a:cs typeface="Lato"/>
                <a:sym typeface="Lato"/>
              </a:defRPr>
            </a:lvl7pPr>
            <a:lvl8pPr marL="3657600" lvl="7" indent="-228600" algn="l" rtl="0">
              <a:spcBef>
                <a:spcPts val="800"/>
              </a:spcBef>
              <a:spcAft>
                <a:spcPts val="0"/>
              </a:spcAft>
              <a:buClr>
                <a:srgbClr val="C8F7DB"/>
              </a:buClr>
              <a:buSzPts val="1000"/>
              <a:buFont typeface="Lato"/>
              <a:buNone/>
              <a:defRPr sz="1000">
                <a:latin typeface="Lato"/>
                <a:ea typeface="Lato"/>
                <a:cs typeface="Lato"/>
                <a:sym typeface="Lato"/>
              </a:defRPr>
            </a:lvl8pPr>
            <a:lvl9pPr marL="4114800" lvl="8" indent="-228600" algn="l" rtl="0">
              <a:spcBef>
                <a:spcPts val="800"/>
              </a:spcBef>
              <a:spcAft>
                <a:spcPts val="0"/>
              </a:spcAft>
              <a:buClr>
                <a:schemeClr val="lt1"/>
              </a:buClr>
              <a:buSzPts val="1000"/>
              <a:buFont typeface="Lato"/>
              <a:buNone/>
              <a:defRPr sz="1000">
                <a:latin typeface="Lato"/>
                <a:ea typeface="Lato"/>
                <a:cs typeface="Lato"/>
                <a:sym typeface="Lato"/>
              </a:defRPr>
            </a:lvl9pPr>
          </a:lstStyle>
          <a:p>
            <a:endParaRPr/>
          </a:p>
        </p:txBody>
      </p:sp>
      <p:sp>
        <p:nvSpPr>
          <p:cNvPr id="32" name="Google Shape;32;p5"/>
          <p:cNvSpPr txBox="1">
            <a:spLocks noGrp="1"/>
          </p:cNvSpPr>
          <p:nvPr>
            <p:ph type="subTitle" idx="2"/>
          </p:nvPr>
        </p:nvSpPr>
        <p:spPr>
          <a:xfrm>
            <a:off x="1" y="731403"/>
            <a:ext cx="10972800" cy="548700"/>
          </a:xfrm>
          <a:prstGeom prst="rect">
            <a:avLst/>
          </a:prstGeom>
          <a:noFill/>
          <a:ln>
            <a:noFill/>
          </a:ln>
        </p:spPr>
        <p:txBody>
          <a:bodyPr spcFirstLastPara="1" wrap="square" lIns="274300" tIns="0" rIns="274300" bIns="365775" anchor="t" anchorCtr="0">
            <a:noAutofit/>
          </a:bodyPr>
          <a:lstStyle>
            <a:lvl1pPr lvl="0" algn="l" rtl="0">
              <a:lnSpc>
                <a:spcPct val="100000"/>
              </a:lnSpc>
              <a:spcBef>
                <a:spcPts val="400"/>
              </a:spcBef>
              <a:spcAft>
                <a:spcPts val="0"/>
              </a:spcAft>
              <a:buClr>
                <a:schemeClr val="dk2"/>
              </a:buClr>
              <a:buSzPts val="1800"/>
              <a:buFont typeface="Lato"/>
              <a:buNone/>
              <a:defRPr sz="1800" b="1" i="0">
                <a:solidFill>
                  <a:schemeClr val="dk2"/>
                </a:solidFill>
                <a:latin typeface="Lato"/>
                <a:ea typeface="Lato"/>
                <a:cs typeface="Lato"/>
                <a:sym typeface="Lato"/>
              </a:defRPr>
            </a:lvl1pPr>
            <a:lvl2pPr lvl="1" algn="ctr" rtl="0">
              <a:lnSpc>
                <a:spcPct val="100000"/>
              </a:lnSpc>
              <a:spcBef>
                <a:spcPts val="500"/>
              </a:spcBef>
              <a:spcAft>
                <a:spcPts val="0"/>
              </a:spcAft>
              <a:buClr>
                <a:schemeClr val="dk1"/>
              </a:buClr>
              <a:buSzPts val="2700"/>
              <a:buNone/>
              <a:defRPr sz="2700"/>
            </a:lvl2pPr>
            <a:lvl3pPr lvl="2" algn="ctr" rtl="0">
              <a:lnSpc>
                <a:spcPct val="100000"/>
              </a:lnSpc>
              <a:spcBef>
                <a:spcPts val="400"/>
              </a:spcBef>
              <a:spcAft>
                <a:spcPts val="0"/>
              </a:spcAft>
              <a:buClr>
                <a:schemeClr val="dk1"/>
              </a:buClr>
              <a:buSzPts val="2400"/>
              <a:buNone/>
              <a:defRPr sz="2400"/>
            </a:lvl3pPr>
            <a:lvl4pPr lvl="3" algn="ctr" rtl="0">
              <a:lnSpc>
                <a:spcPct val="100000"/>
              </a:lnSpc>
              <a:spcBef>
                <a:spcPts val="300"/>
              </a:spcBef>
              <a:spcAft>
                <a:spcPts val="0"/>
              </a:spcAft>
              <a:buClr>
                <a:schemeClr val="dk1"/>
              </a:buClr>
              <a:buSzPts val="2100"/>
              <a:buNone/>
              <a:defRPr sz="2100"/>
            </a:lvl4pPr>
            <a:lvl5pPr lvl="4" algn="ctr" rtl="0">
              <a:lnSpc>
                <a:spcPct val="100000"/>
              </a:lnSpc>
              <a:spcBef>
                <a:spcPts val="800"/>
              </a:spcBef>
              <a:spcAft>
                <a:spcPts val="0"/>
              </a:spcAft>
              <a:buClr>
                <a:srgbClr val="FF0000"/>
              </a:buClr>
              <a:buSzPts val="2100"/>
              <a:buNone/>
              <a:defRPr sz="2100"/>
            </a:lvl5pPr>
            <a:lvl6pPr lvl="5" algn="ctr" rtl="0">
              <a:spcBef>
                <a:spcPts val="800"/>
              </a:spcBef>
              <a:spcAft>
                <a:spcPts val="0"/>
              </a:spcAft>
              <a:buClr>
                <a:srgbClr val="61E595"/>
              </a:buClr>
              <a:buSzPts val="2100"/>
              <a:buNone/>
              <a:defRPr sz="2100"/>
            </a:lvl6pPr>
            <a:lvl7pPr lvl="6" algn="ctr" rtl="0">
              <a:spcBef>
                <a:spcPts val="800"/>
              </a:spcBef>
              <a:spcAft>
                <a:spcPts val="0"/>
              </a:spcAft>
              <a:buClr>
                <a:srgbClr val="95EEB9"/>
              </a:buClr>
              <a:buSzPts val="2100"/>
              <a:buNone/>
              <a:defRPr sz="2100"/>
            </a:lvl7pPr>
            <a:lvl8pPr lvl="7" algn="ctr" rtl="0">
              <a:spcBef>
                <a:spcPts val="800"/>
              </a:spcBef>
              <a:spcAft>
                <a:spcPts val="0"/>
              </a:spcAft>
              <a:buClr>
                <a:srgbClr val="C8F7DB"/>
              </a:buClr>
              <a:buSzPts val="2100"/>
              <a:buNone/>
              <a:defRPr sz="2100"/>
            </a:lvl8pPr>
            <a:lvl9pPr lvl="8" algn="ctr" rtl="0">
              <a:spcBef>
                <a:spcPts val="800"/>
              </a:spcBef>
              <a:spcAft>
                <a:spcPts val="0"/>
              </a:spcAft>
              <a:buClr>
                <a:schemeClr val="lt1"/>
              </a:buClr>
              <a:buSzPts val="2100"/>
              <a:buNone/>
              <a:defRPr sz="2100"/>
            </a:lvl9pPr>
          </a:lstStyle>
          <a:p>
            <a:endParaRPr/>
          </a:p>
        </p:txBody>
      </p:sp>
      <p:sp>
        <p:nvSpPr>
          <p:cNvPr id="33" name="Google Shape;33;p5"/>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34" name="Google Shape;34;p5"/>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 HEADER ONLY **">
  <p:cSld name="** HEADER ONLY **">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1" y="2"/>
            <a:ext cx="10972800" cy="731400"/>
          </a:xfrm>
          <a:prstGeom prst="rect">
            <a:avLst/>
          </a:prstGeom>
          <a:noFill/>
          <a:ln>
            <a:noFill/>
          </a:ln>
        </p:spPr>
        <p:txBody>
          <a:bodyPr spcFirstLastPara="1" wrap="square" lIns="274300" tIns="274300" rIns="274300" bIns="0" anchor="t" anchorCtr="0">
            <a:noAutofit/>
          </a:bodyPr>
          <a:lstStyle>
            <a:lvl1pPr lvl="0" algn="l" rtl="0">
              <a:lnSpc>
                <a:spcPct val="90000"/>
              </a:lnSpc>
              <a:spcBef>
                <a:spcPts val="0"/>
              </a:spcBef>
              <a:spcAft>
                <a:spcPts val="0"/>
              </a:spcAft>
              <a:buClr>
                <a:schemeClr val="dk2"/>
              </a:buClr>
              <a:buSzPts val="3200"/>
              <a:buFont typeface="Calibri"/>
              <a:buNone/>
              <a:defRPr sz="32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7" name="Google Shape;37;p6"/>
          <p:cNvSpPr txBox="1">
            <a:spLocks noGrp="1"/>
          </p:cNvSpPr>
          <p:nvPr>
            <p:ph type="subTitle" idx="1"/>
          </p:nvPr>
        </p:nvSpPr>
        <p:spPr>
          <a:xfrm>
            <a:off x="1" y="731403"/>
            <a:ext cx="10972800" cy="548700"/>
          </a:xfrm>
          <a:prstGeom prst="rect">
            <a:avLst/>
          </a:prstGeom>
          <a:noFill/>
          <a:ln>
            <a:noFill/>
          </a:ln>
        </p:spPr>
        <p:txBody>
          <a:bodyPr spcFirstLastPara="1" wrap="square" lIns="274300" tIns="0" rIns="274300" bIns="365775" anchor="t" anchorCtr="0">
            <a:noAutofit/>
          </a:bodyPr>
          <a:lstStyle>
            <a:lvl1pPr lvl="0" algn="l" rtl="0">
              <a:lnSpc>
                <a:spcPct val="100000"/>
              </a:lnSpc>
              <a:spcBef>
                <a:spcPts val="400"/>
              </a:spcBef>
              <a:spcAft>
                <a:spcPts val="0"/>
              </a:spcAft>
              <a:buClr>
                <a:schemeClr val="dk2"/>
              </a:buClr>
              <a:buSzPts val="1800"/>
              <a:buFont typeface="Lato"/>
              <a:buNone/>
              <a:defRPr sz="1800" b="1" i="0">
                <a:solidFill>
                  <a:schemeClr val="dk2"/>
                </a:solidFill>
                <a:latin typeface="Lato"/>
                <a:ea typeface="Lato"/>
                <a:cs typeface="Lato"/>
                <a:sym typeface="Lato"/>
              </a:defRPr>
            </a:lvl1pPr>
            <a:lvl2pPr lvl="1" algn="ctr" rtl="0">
              <a:lnSpc>
                <a:spcPct val="100000"/>
              </a:lnSpc>
              <a:spcBef>
                <a:spcPts val="500"/>
              </a:spcBef>
              <a:spcAft>
                <a:spcPts val="0"/>
              </a:spcAft>
              <a:buClr>
                <a:schemeClr val="dk1"/>
              </a:buClr>
              <a:buSzPts val="2700"/>
              <a:buNone/>
              <a:defRPr sz="2700"/>
            </a:lvl2pPr>
            <a:lvl3pPr lvl="2" algn="ctr" rtl="0">
              <a:lnSpc>
                <a:spcPct val="100000"/>
              </a:lnSpc>
              <a:spcBef>
                <a:spcPts val="400"/>
              </a:spcBef>
              <a:spcAft>
                <a:spcPts val="0"/>
              </a:spcAft>
              <a:buClr>
                <a:schemeClr val="dk1"/>
              </a:buClr>
              <a:buSzPts val="2400"/>
              <a:buNone/>
              <a:defRPr sz="2400"/>
            </a:lvl3pPr>
            <a:lvl4pPr lvl="3" algn="ctr" rtl="0">
              <a:lnSpc>
                <a:spcPct val="100000"/>
              </a:lnSpc>
              <a:spcBef>
                <a:spcPts val="300"/>
              </a:spcBef>
              <a:spcAft>
                <a:spcPts val="0"/>
              </a:spcAft>
              <a:buClr>
                <a:schemeClr val="dk1"/>
              </a:buClr>
              <a:buSzPts val="2100"/>
              <a:buNone/>
              <a:defRPr sz="2100"/>
            </a:lvl4pPr>
            <a:lvl5pPr lvl="4" algn="ctr" rtl="0">
              <a:lnSpc>
                <a:spcPct val="100000"/>
              </a:lnSpc>
              <a:spcBef>
                <a:spcPts val="800"/>
              </a:spcBef>
              <a:spcAft>
                <a:spcPts val="0"/>
              </a:spcAft>
              <a:buClr>
                <a:srgbClr val="FF0000"/>
              </a:buClr>
              <a:buSzPts val="2100"/>
              <a:buNone/>
              <a:defRPr sz="2100"/>
            </a:lvl5pPr>
            <a:lvl6pPr lvl="5" algn="ctr" rtl="0">
              <a:spcBef>
                <a:spcPts val="800"/>
              </a:spcBef>
              <a:spcAft>
                <a:spcPts val="0"/>
              </a:spcAft>
              <a:buClr>
                <a:srgbClr val="61E595"/>
              </a:buClr>
              <a:buSzPts val="2100"/>
              <a:buNone/>
              <a:defRPr sz="2100"/>
            </a:lvl6pPr>
            <a:lvl7pPr lvl="6" algn="ctr" rtl="0">
              <a:spcBef>
                <a:spcPts val="800"/>
              </a:spcBef>
              <a:spcAft>
                <a:spcPts val="0"/>
              </a:spcAft>
              <a:buClr>
                <a:srgbClr val="95EEB9"/>
              </a:buClr>
              <a:buSzPts val="2100"/>
              <a:buNone/>
              <a:defRPr sz="2100"/>
            </a:lvl7pPr>
            <a:lvl8pPr lvl="7" algn="ctr" rtl="0">
              <a:spcBef>
                <a:spcPts val="800"/>
              </a:spcBef>
              <a:spcAft>
                <a:spcPts val="0"/>
              </a:spcAft>
              <a:buClr>
                <a:srgbClr val="C8F7DB"/>
              </a:buClr>
              <a:buSzPts val="2100"/>
              <a:buNone/>
              <a:defRPr sz="2100"/>
            </a:lvl8pPr>
            <a:lvl9pPr lvl="8" algn="ctr" rtl="0">
              <a:spcBef>
                <a:spcPts val="800"/>
              </a:spcBef>
              <a:spcAft>
                <a:spcPts val="0"/>
              </a:spcAft>
              <a:buClr>
                <a:schemeClr val="lt1"/>
              </a:buClr>
              <a:buSzPts val="2100"/>
              <a:buNone/>
              <a:defRPr sz="2100"/>
            </a:lvl9pPr>
          </a:lstStyle>
          <a:p>
            <a:endParaRPr/>
          </a:p>
        </p:txBody>
      </p:sp>
      <p:sp>
        <p:nvSpPr>
          <p:cNvPr id="38" name="Google Shape;38;p6"/>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39" name="Google Shape;39;p6"/>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ody 2-col">
  <p:cSld name="** body ** 2-col (no_frame)">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1" y="2"/>
            <a:ext cx="10972800" cy="731400"/>
          </a:xfrm>
          <a:prstGeom prst="rect">
            <a:avLst/>
          </a:prstGeom>
          <a:noFill/>
          <a:ln>
            <a:noFill/>
          </a:ln>
        </p:spPr>
        <p:txBody>
          <a:bodyPr spcFirstLastPara="1" wrap="square" lIns="274300" tIns="274300" rIns="274300" bIns="0" anchor="t" anchorCtr="0">
            <a:noAutofit/>
          </a:bodyPr>
          <a:lstStyle>
            <a:lvl1pPr lvl="0" algn="l" rtl="0">
              <a:lnSpc>
                <a:spcPct val="90000"/>
              </a:lnSpc>
              <a:spcBef>
                <a:spcPts val="0"/>
              </a:spcBef>
              <a:spcAft>
                <a:spcPts val="0"/>
              </a:spcAft>
              <a:buClr>
                <a:schemeClr val="dk2"/>
              </a:buClr>
              <a:buSzPts val="3200"/>
              <a:buFont typeface="Calibri"/>
              <a:buNone/>
              <a:defRPr sz="32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42" name="Google Shape;42;p7"/>
          <p:cNvSpPr txBox="1">
            <a:spLocks noGrp="1"/>
          </p:cNvSpPr>
          <p:nvPr>
            <p:ph type="subTitle" idx="1"/>
          </p:nvPr>
        </p:nvSpPr>
        <p:spPr>
          <a:xfrm>
            <a:off x="1" y="731520"/>
            <a:ext cx="10972800" cy="548700"/>
          </a:xfrm>
          <a:prstGeom prst="rect">
            <a:avLst/>
          </a:prstGeom>
          <a:noFill/>
          <a:ln>
            <a:noFill/>
          </a:ln>
        </p:spPr>
        <p:txBody>
          <a:bodyPr spcFirstLastPara="1" wrap="square" lIns="274300" tIns="0" rIns="274300" bIns="365775" anchor="t" anchorCtr="0">
            <a:noAutofit/>
          </a:bodyPr>
          <a:lstStyle>
            <a:lvl1pPr lvl="0" algn="l" rtl="0">
              <a:lnSpc>
                <a:spcPct val="100000"/>
              </a:lnSpc>
              <a:spcBef>
                <a:spcPts val="400"/>
              </a:spcBef>
              <a:spcAft>
                <a:spcPts val="0"/>
              </a:spcAft>
              <a:buClr>
                <a:schemeClr val="dk2"/>
              </a:buClr>
              <a:buSzPts val="1800"/>
              <a:buNone/>
              <a:defRPr sz="1800" b="1" i="0">
                <a:solidFill>
                  <a:schemeClr val="dk2"/>
                </a:solidFill>
              </a:defRPr>
            </a:lvl1pPr>
            <a:lvl2pPr lvl="1" algn="ctr" rtl="0">
              <a:lnSpc>
                <a:spcPct val="100000"/>
              </a:lnSpc>
              <a:spcBef>
                <a:spcPts val="500"/>
              </a:spcBef>
              <a:spcAft>
                <a:spcPts val="0"/>
              </a:spcAft>
              <a:buClr>
                <a:schemeClr val="dk1"/>
              </a:buClr>
              <a:buSzPts val="2600"/>
              <a:buNone/>
              <a:defRPr sz="2600"/>
            </a:lvl2pPr>
            <a:lvl3pPr lvl="2" algn="ctr" rtl="0">
              <a:lnSpc>
                <a:spcPct val="100000"/>
              </a:lnSpc>
              <a:spcBef>
                <a:spcPts val="400"/>
              </a:spcBef>
              <a:spcAft>
                <a:spcPts val="0"/>
              </a:spcAft>
              <a:buClr>
                <a:schemeClr val="dk1"/>
              </a:buClr>
              <a:buSzPts val="2300"/>
              <a:buNone/>
              <a:defRPr sz="2300"/>
            </a:lvl3pPr>
            <a:lvl4pPr lvl="3" algn="ctr" rtl="0">
              <a:lnSpc>
                <a:spcPct val="100000"/>
              </a:lnSpc>
              <a:spcBef>
                <a:spcPts val="300"/>
              </a:spcBef>
              <a:spcAft>
                <a:spcPts val="0"/>
              </a:spcAft>
              <a:buClr>
                <a:schemeClr val="dk1"/>
              </a:buClr>
              <a:buSzPts val="2000"/>
              <a:buNone/>
              <a:defRPr sz="2000"/>
            </a:lvl4pPr>
            <a:lvl5pPr lvl="4" algn="ctr" rtl="0">
              <a:lnSpc>
                <a:spcPct val="100000"/>
              </a:lnSpc>
              <a:spcBef>
                <a:spcPts val="800"/>
              </a:spcBef>
              <a:spcAft>
                <a:spcPts val="0"/>
              </a:spcAft>
              <a:buClr>
                <a:srgbClr val="FF0000"/>
              </a:buClr>
              <a:buSzPts val="2000"/>
              <a:buNone/>
              <a:defRPr sz="2000"/>
            </a:lvl5pPr>
            <a:lvl6pPr lvl="5" algn="ctr" rtl="0">
              <a:spcBef>
                <a:spcPts val="800"/>
              </a:spcBef>
              <a:spcAft>
                <a:spcPts val="0"/>
              </a:spcAft>
              <a:buClr>
                <a:srgbClr val="61E595"/>
              </a:buClr>
              <a:buSzPts val="2000"/>
              <a:buNone/>
              <a:defRPr sz="2000"/>
            </a:lvl6pPr>
            <a:lvl7pPr lvl="6" algn="ctr" rtl="0">
              <a:spcBef>
                <a:spcPts val="800"/>
              </a:spcBef>
              <a:spcAft>
                <a:spcPts val="0"/>
              </a:spcAft>
              <a:buClr>
                <a:srgbClr val="95EEB9"/>
              </a:buClr>
              <a:buSzPts val="2000"/>
              <a:buNone/>
              <a:defRPr sz="2000"/>
            </a:lvl7pPr>
            <a:lvl8pPr lvl="7" algn="ctr" rtl="0">
              <a:spcBef>
                <a:spcPts val="800"/>
              </a:spcBef>
              <a:spcAft>
                <a:spcPts val="0"/>
              </a:spcAft>
              <a:buClr>
                <a:srgbClr val="C8F7DB"/>
              </a:buClr>
              <a:buSzPts val="2000"/>
              <a:buNone/>
              <a:defRPr sz="2000"/>
            </a:lvl8pPr>
            <a:lvl9pPr lvl="8" algn="ctr" rtl="0">
              <a:spcBef>
                <a:spcPts val="800"/>
              </a:spcBef>
              <a:spcAft>
                <a:spcPts val="0"/>
              </a:spcAft>
              <a:buClr>
                <a:schemeClr val="lt1"/>
              </a:buClr>
              <a:buSzPts val="2000"/>
              <a:buNone/>
              <a:defRPr sz="2000"/>
            </a:lvl9pPr>
          </a:lstStyle>
          <a:p>
            <a:endParaRPr/>
          </a:p>
        </p:txBody>
      </p:sp>
      <p:sp>
        <p:nvSpPr>
          <p:cNvPr id="43" name="Google Shape;43;p7"/>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44" name="Google Shape;44;p7"/>
          <p:cNvSpPr txBox="1">
            <a:spLocks noGrp="1"/>
          </p:cNvSpPr>
          <p:nvPr>
            <p:ph type="body" idx="2"/>
          </p:nvPr>
        </p:nvSpPr>
        <p:spPr>
          <a:xfrm>
            <a:off x="0" y="1280225"/>
            <a:ext cx="6099000" cy="5573400"/>
          </a:xfrm>
          <a:prstGeom prst="rect">
            <a:avLst/>
          </a:prstGeom>
        </p:spPr>
        <p:txBody>
          <a:bodyPr spcFirstLastPara="1" wrap="square" lIns="274300" tIns="91425" rIns="182875" bIns="91425" anchor="t" anchorCtr="0">
            <a:noAutofit/>
          </a:bodyPr>
          <a:lstStyle>
            <a:lvl1pPr marL="457200" lvl="0" indent="-228600" rtl="0">
              <a:spcBef>
                <a:spcPts val="1600"/>
              </a:spcBef>
              <a:spcAft>
                <a:spcPts val="0"/>
              </a:spcAft>
              <a:buSzPts val="1800"/>
              <a:buNone/>
              <a:defRPr/>
            </a:lvl1pPr>
            <a:lvl2pPr marL="914400" lvl="1" indent="-342900" rtl="0">
              <a:spcBef>
                <a:spcPts val="500"/>
              </a:spcBef>
              <a:spcAft>
                <a:spcPts val="0"/>
              </a:spcAft>
              <a:buSzPts val="1800"/>
              <a:buChar char="•"/>
              <a:defRPr/>
            </a:lvl2pPr>
            <a:lvl3pPr marL="1371600" lvl="2" indent="-323850" rtl="0">
              <a:spcBef>
                <a:spcPts val="400"/>
              </a:spcBef>
              <a:spcAft>
                <a:spcPts val="0"/>
              </a:spcAft>
              <a:buSzPts val="1500"/>
              <a:buChar char="•"/>
              <a:defRPr/>
            </a:lvl3pPr>
            <a:lvl4pPr marL="1828800" lvl="3" indent="-330200" rtl="0">
              <a:spcBef>
                <a:spcPts val="300"/>
              </a:spcBef>
              <a:spcAft>
                <a:spcPts val="0"/>
              </a:spcAft>
              <a:buSzPts val="1600"/>
              <a:buChar char="•"/>
              <a:defRPr/>
            </a:lvl4pPr>
            <a:lvl5pPr marL="2286000" lvl="4" indent="-228600" rtl="0">
              <a:spcBef>
                <a:spcPts val="800"/>
              </a:spcBef>
              <a:spcAft>
                <a:spcPts val="0"/>
              </a:spcAft>
              <a:buSzPts val="900"/>
              <a:buNone/>
              <a:defRPr/>
            </a:lvl5pPr>
            <a:lvl6pPr marL="2743200" lvl="5" indent="-228600" rtl="0">
              <a:spcBef>
                <a:spcPts val="800"/>
              </a:spcBef>
              <a:spcAft>
                <a:spcPts val="0"/>
              </a:spcAft>
              <a:buSzPts val="900"/>
              <a:buNone/>
              <a:defRPr/>
            </a:lvl6pPr>
            <a:lvl7pPr marL="3200400" lvl="6" indent="-228600" rtl="0">
              <a:spcBef>
                <a:spcPts val="800"/>
              </a:spcBef>
              <a:spcAft>
                <a:spcPts val="0"/>
              </a:spcAft>
              <a:buSzPts val="900"/>
              <a:buNone/>
              <a:defRPr/>
            </a:lvl7pPr>
            <a:lvl8pPr marL="3657600" lvl="7" indent="-228600" rtl="0">
              <a:spcBef>
                <a:spcPts val="800"/>
              </a:spcBef>
              <a:spcAft>
                <a:spcPts val="0"/>
              </a:spcAft>
              <a:buSzPts val="900"/>
              <a:buNone/>
              <a:defRPr/>
            </a:lvl8pPr>
            <a:lvl9pPr marL="4114800" lvl="8" indent="-228600" rtl="0">
              <a:spcBef>
                <a:spcPts val="800"/>
              </a:spcBef>
              <a:spcAft>
                <a:spcPts val="0"/>
              </a:spcAft>
              <a:buSzPts val="900"/>
              <a:buNone/>
              <a:defRPr/>
            </a:lvl9pPr>
          </a:lstStyle>
          <a:p>
            <a:endParaRPr/>
          </a:p>
        </p:txBody>
      </p:sp>
      <p:sp>
        <p:nvSpPr>
          <p:cNvPr id="45" name="Google Shape;45;p7"/>
          <p:cNvSpPr txBox="1">
            <a:spLocks noGrp="1"/>
          </p:cNvSpPr>
          <p:nvPr>
            <p:ph type="body" idx="3"/>
          </p:nvPr>
        </p:nvSpPr>
        <p:spPr>
          <a:xfrm>
            <a:off x="6099048" y="1280160"/>
            <a:ext cx="6099000" cy="5573400"/>
          </a:xfrm>
          <a:prstGeom prst="rect">
            <a:avLst/>
          </a:prstGeom>
        </p:spPr>
        <p:txBody>
          <a:bodyPr spcFirstLastPara="1" wrap="square" lIns="0" tIns="91425" rIns="274300" bIns="91425" anchor="t" anchorCtr="0">
            <a:noAutofit/>
          </a:bodyPr>
          <a:lstStyle>
            <a:lvl1pPr marL="457200" lvl="0" indent="-228600" rtl="0">
              <a:spcBef>
                <a:spcPts val="1600"/>
              </a:spcBef>
              <a:spcAft>
                <a:spcPts val="0"/>
              </a:spcAft>
              <a:buSzPts val="1800"/>
              <a:buNone/>
              <a:defRPr/>
            </a:lvl1pPr>
            <a:lvl2pPr marL="914400" lvl="1" indent="-342900" rtl="0">
              <a:spcBef>
                <a:spcPts val="500"/>
              </a:spcBef>
              <a:spcAft>
                <a:spcPts val="0"/>
              </a:spcAft>
              <a:buSzPts val="1800"/>
              <a:buChar char="•"/>
              <a:defRPr/>
            </a:lvl2pPr>
            <a:lvl3pPr marL="1371600" lvl="2" indent="-323850" rtl="0">
              <a:spcBef>
                <a:spcPts val="400"/>
              </a:spcBef>
              <a:spcAft>
                <a:spcPts val="0"/>
              </a:spcAft>
              <a:buSzPts val="1500"/>
              <a:buChar char="•"/>
              <a:defRPr/>
            </a:lvl3pPr>
            <a:lvl4pPr marL="1828800" lvl="3" indent="-330200" rtl="0">
              <a:spcBef>
                <a:spcPts val="300"/>
              </a:spcBef>
              <a:spcAft>
                <a:spcPts val="0"/>
              </a:spcAft>
              <a:buSzPts val="1600"/>
              <a:buChar char="•"/>
              <a:defRPr/>
            </a:lvl4pPr>
            <a:lvl5pPr marL="2286000" lvl="4" indent="-228600" rtl="0">
              <a:spcBef>
                <a:spcPts val="800"/>
              </a:spcBef>
              <a:spcAft>
                <a:spcPts val="0"/>
              </a:spcAft>
              <a:buSzPts val="900"/>
              <a:buNone/>
              <a:defRPr/>
            </a:lvl5pPr>
            <a:lvl6pPr marL="2743200" lvl="5" indent="-228600" rtl="0">
              <a:spcBef>
                <a:spcPts val="800"/>
              </a:spcBef>
              <a:spcAft>
                <a:spcPts val="0"/>
              </a:spcAft>
              <a:buSzPts val="900"/>
              <a:buNone/>
              <a:defRPr/>
            </a:lvl6pPr>
            <a:lvl7pPr marL="3200400" lvl="6" indent="-228600" rtl="0">
              <a:spcBef>
                <a:spcPts val="800"/>
              </a:spcBef>
              <a:spcAft>
                <a:spcPts val="0"/>
              </a:spcAft>
              <a:buSzPts val="900"/>
              <a:buNone/>
              <a:defRPr/>
            </a:lvl7pPr>
            <a:lvl8pPr marL="3657600" lvl="7" indent="-228600" rtl="0">
              <a:spcBef>
                <a:spcPts val="800"/>
              </a:spcBef>
              <a:spcAft>
                <a:spcPts val="0"/>
              </a:spcAft>
              <a:buSzPts val="900"/>
              <a:buNone/>
              <a:defRPr/>
            </a:lvl8pPr>
            <a:lvl9pPr marL="4114800" lvl="8" indent="-228600" rtl="0">
              <a:spcBef>
                <a:spcPts val="800"/>
              </a:spcBef>
              <a:spcAft>
                <a:spcPts val="0"/>
              </a:spcAft>
              <a:buSzPts val="900"/>
              <a:buNone/>
              <a:defRPr/>
            </a:lvl9pPr>
          </a:lstStyle>
          <a:p>
            <a:endParaRPr/>
          </a:p>
        </p:txBody>
      </p:sp>
      <p:sp>
        <p:nvSpPr>
          <p:cNvPr id="46" name="Google Shape;46;p7"/>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p:cSld name="section A (MAIN)">
    <p:spTree>
      <p:nvGrpSpPr>
        <p:cNvPr id="1" name="Shape 47"/>
        <p:cNvGrpSpPr/>
        <p:nvPr/>
      </p:nvGrpSpPr>
      <p:grpSpPr>
        <a:xfrm>
          <a:off x="0" y="0"/>
          <a:ext cx="0" cy="0"/>
          <a:chOff x="0" y="0"/>
          <a:chExt cx="0" cy="0"/>
        </a:xfrm>
      </p:grpSpPr>
      <p:sp>
        <p:nvSpPr>
          <p:cNvPr id="48" name="Google Shape;48;p8"/>
          <p:cNvSpPr/>
          <p:nvPr/>
        </p:nvSpPr>
        <p:spPr>
          <a:xfrm>
            <a:off x="-5260339" y="329502"/>
            <a:ext cx="12311538" cy="6002021"/>
          </a:xfrm>
          <a:custGeom>
            <a:avLst/>
            <a:gdLst/>
            <a:ahLst/>
            <a:cxnLst/>
            <a:rect l="l" t="t" r="r" b="b"/>
            <a:pathLst>
              <a:path w="13950" h="6799" extrusionOk="0">
                <a:moveTo>
                  <a:pt x="12084" y="910"/>
                </a:moveTo>
                <a:lnTo>
                  <a:pt x="12084" y="910"/>
                </a:lnTo>
                <a:cubicBezTo>
                  <a:pt x="11996" y="1101"/>
                  <a:pt x="12084" y="1263"/>
                  <a:pt x="12099" y="1292"/>
                </a:cubicBezTo>
                <a:cubicBezTo>
                  <a:pt x="11571" y="866"/>
                  <a:pt x="9955" y="470"/>
                  <a:pt x="9779" y="588"/>
                </a:cubicBezTo>
                <a:cubicBezTo>
                  <a:pt x="9617" y="690"/>
                  <a:pt x="10484" y="896"/>
                  <a:pt x="10293" y="1013"/>
                </a:cubicBezTo>
                <a:cubicBezTo>
                  <a:pt x="10131" y="1116"/>
                  <a:pt x="8825" y="558"/>
                  <a:pt x="8516" y="808"/>
                </a:cubicBezTo>
                <a:cubicBezTo>
                  <a:pt x="8266" y="1013"/>
                  <a:pt x="10234" y="1366"/>
                  <a:pt x="10014" y="1601"/>
                </a:cubicBezTo>
                <a:cubicBezTo>
                  <a:pt x="9882" y="1733"/>
                  <a:pt x="8619" y="1190"/>
                  <a:pt x="8399" y="1395"/>
                </a:cubicBezTo>
                <a:cubicBezTo>
                  <a:pt x="8193" y="1601"/>
                  <a:pt x="9867" y="1997"/>
                  <a:pt x="9603" y="2261"/>
                </a:cubicBezTo>
                <a:cubicBezTo>
                  <a:pt x="9427" y="2437"/>
                  <a:pt x="6403" y="969"/>
                  <a:pt x="5213" y="2158"/>
                </a:cubicBezTo>
                <a:cubicBezTo>
                  <a:pt x="2996" y="0"/>
                  <a:pt x="0" y="3039"/>
                  <a:pt x="441" y="3084"/>
                </a:cubicBezTo>
                <a:cubicBezTo>
                  <a:pt x="1072" y="3142"/>
                  <a:pt x="1880" y="1982"/>
                  <a:pt x="2364" y="2041"/>
                </a:cubicBezTo>
                <a:cubicBezTo>
                  <a:pt x="2805" y="2085"/>
                  <a:pt x="1277" y="2746"/>
                  <a:pt x="1792" y="2804"/>
                </a:cubicBezTo>
                <a:cubicBezTo>
                  <a:pt x="2174" y="2849"/>
                  <a:pt x="2834" y="2173"/>
                  <a:pt x="3348" y="2232"/>
                </a:cubicBezTo>
                <a:cubicBezTo>
                  <a:pt x="3715" y="2276"/>
                  <a:pt x="2570" y="2658"/>
                  <a:pt x="2966" y="2702"/>
                </a:cubicBezTo>
                <a:cubicBezTo>
                  <a:pt x="3378" y="2746"/>
                  <a:pt x="4244" y="2291"/>
                  <a:pt x="4890" y="2364"/>
                </a:cubicBezTo>
                <a:cubicBezTo>
                  <a:pt x="3715" y="3598"/>
                  <a:pt x="1512" y="6373"/>
                  <a:pt x="1865" y="6622"/>
                </a:cubicBezTo>
                <a:cubicBezTo>
                  <a:pt x="2041" y="6755"/>
                  <a:pt x="4127" y="4082"/>
                  <a:pt x="4508" y="4464"/>
                </a:cubicBezTo>
                <a:cubicBezTo>
                  <a:pt x="4171" y="4801"/>
                  <a:pt x="3069" y="6226"/>
                  <a:pt x="3289" y="6446"/>
                </a:cubicBezTo>
                <a:cubicBezTo>
                  <a:pt x="3495" y="6666"/>
                  <a:pt x="4053" y="5198"/>
                  <a:pt x="6006" y="4405"/>
                </a:cubicBezTo>
                <a:cubicBezTo>
                  <a:pt x="9867" y="2863"/>
                  <a:pt x="11409" y="6226"/>
                  <a:pt x="11820" y="6094"/>
                </a:cubicBezTo>
                <a:cubicBezTo>
                  <a:pt x="12026" y="6020"/>
                  <a:pt x="10704" y="4420"/>
                  <a:pt x="10939" y="4332"/>
                </a:cubicBezTo>
                <a:cubicBezTo>
                  <a:pt x="11160" y="4244"/>
                  <a:pt x="12833" y="6798"/>
                  <a:pt x="13024" y="6681"/>
                </a:cubicBezTo>
                <a:cubicBezTo>
                  <a:pt x="13186" y="6578"/>
                  <a:pt x="11717" y="4155"/>
                  <a:pt x="11306" y="3480"/>
                </a:cubicBezTo>
                <a:cubicBezTo>
                  <a:pt x="11233" y="3348"/>
                  <a:pt x="11218" y="3172"/>
                  <a:pt x="11277" y="3025"/>
                </a:cubicBezTo>
                <a:cubicBezTo>
                  <a:pt x="11350" y="2863"/>
                  <a:pt x="11497" y="2687"/>
                  <a:pt x="11791" y="2658"/>
                </a:cubicBezTo>
                <a:cubicBezTo>
                  <a:pt x="12363" y="2585"/>
                  <a:pt x="13494" y="3612"/>
                  <a:pt x="13494" y="3612"/>
                </a:cubicBezTo>
                <a:cubicBezTo>
                  <a:pt x="13494" y="3612"/>
                  <a:pt x="13627" y="3774"/>
                  <a:pt x="13862" y="3509"/>
                </a:cubicBezTo>
                <a:cubicBezTo>
                  <a:pt x="13949" y="3231"/>
                  <a:pt x="12129" y="793"/>
                  <a:pt x="12084" y="910"/>
                </a:cubicBezTo>
              </a:path>
            </a:pathLst>
          </a:custGeom>
          <a:solidFill>
            <a:srgbClr val="CFE2F3">
              <a:alpha val="8547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a:solidFill>
                <a:schemeClr val="dk1"/>
              </a:solidFill>
              <a:latin typeface="Arial"/>
              <a:ea typeface="Arial"/>
              <a:cs typeface="Arial"/>
              <a:sym typeface="Arial"/>
            </a:endParaRPr>
          </a:p>
        </p:txBody>
      </p:sp>
      <p:sp>
        <p:nvSpPr>
          <p:cNvPr id="49" name="Google Shape;49;p8"/>
          <p:cNvSpPr txBox="1">
            <a:spLocks noGrp="1"/>
          </p:cNvSpPr>
          <p:nvPr>
            <p:ph type="body" idx="1"/>
          </p:nvPr>
        </p:nvSpPr>
        <p:spPr>
          <a:xfrm>
            <a:off x="-906" y="0"/>
            <a:ext cx="12192900" cy="6858000"/>
          </a:xfrm>
          <a:prstGeom prst="rect">
            <a:avLst/>
          </a:prstGeom>
          <a:noFill/>
          <a:ln>
            <a:noFill/>
          </a:ln>
        </p:spPr>
        <p:txBody>
          <a:bodyPr spcFirstLastPara="1" wrap="square" lIns="731500" tIns="274300" rIns="365775" bIns="457200" anchor="ctr" anchorCtr="0">
            <a:noAutofit/>
          </a:bodyPr>
          <a:lstStyle>
            <a:lvl1pPr marL="457200" lvl="0" indent="-228600" algn="l" rtl="0">
              <a:lnSpc>
                <a:spcPct val="85000"/>
              </a:lnSpc>
              <a:spcBef>
                <a:spcPts val="0"/>
              </a:spcBef>
              <a:spcAft>
                <a:spcPts val="0"/>
              </a:spcAft>
              <a:buClr>
                <a:schemeClr val="dk2"/>
              </a:buClr>
              <a:buSzPts val="5300"/>
              <a:buNone/>
              <a:defRPr sz="5300" b="1" i="0">
                <a:solidFill>
                  <a:schemeClr val="dk2"/>
                </a:solidFill>
              </a:defRPr>
            </a:lvl1pPr>
            <a:lvl2pPr marL="914400" lvl="1" indent="-228600" algn="l" rtl="0">
              <a:lnSpc>
                <a:spcPct val="100000"/>
              </a:lnSpc>
              <a:spcBef>
                <a:spcPts val="1600"/>
              </a:spcBef>
              <a:spcAft>
                <a:spcPts val="0"/>
              </a:spcAft>
              <a:buClr>
                <a:schemeClr val="dk1"/>
              </a:buClr>
              <a:buSzPts val="2600"/>
              <a:buNone/>
              <a:defRPr sz="2600" b="1" i="0">
                <a:solidFill>
                  <a:schemeClr val="dk1"/>
                </a:solidFill>
              </a:defRPr>
            </a:lvl2pPr>
            <a:lvl3pPr marL="1371600" lvl="2" indent="-368300" algn="l" rtl="0">
              <a:lnSpc>
                <a:spcPct val="100000"/>
              </a:lnSpc>
              <a:spcBef>
                <a:spcPts val="500"/>
              </a:spcBef>
              <a:spcAft>
                <a:spcPts val="0"/>
              </a:spcAft>
              <a:buClr>
                <a:schemeClr val="dk1"/>
              </a:buClr>
              <a:buSzPts val="2200"/>
              <a:buChar char="•"/>
              <a:defRPr sz="2200">
                <a:solidFill>
                  <a:schemeClr val="dk1"/>
                </a:solidFill>
              </a:defRPr>
            </a:lvl3pPr>
            <a:lvl4pPr marL="1828800" lvl="3" indent="-342900" algn="l" rtl="0">
              <a:lnSpc>
                <a:spcPct val="100000"/>
              </a:lnSpc>
              <a:spcBef>
                <a:spcPts val="400"/>
              </a:spcBef>
              <a:spcAft>
                <a:spcPts val="0"/>
              </a:spcAft>
              <a:buClr>
                <a:schemeClr val="dk1"/>
              </a:buClr>
              <a:buSzPts val="1800"/>
              <a:buChar char="•"/>
              <a:defRPr sz="1800">
                <a:solidFill>
                  <a:schemeClr val="dk1"/>
                </a:solidFill>
              </a:defRPr>
            </a:lvl4pPr>
            <a:lvl5pPr marL="2286000" lvl="4" indent="-228600" algn="l" rtl="0">
              <a:lnSpc>
                <a:spcPct val="100000"/>
              </a:lnSpc>
              <a:spcBef>
                <a:spcPts val="800"/>
              </a:spcBef>
              <a:spcAft>
                <a:spcPts val="0"/>
              </a:spcAft>
              <a:buClr>
                <a:srgbClr val="FF0000"/>
              </a:buClr>
              <a:buSzPts val="1000"/>
              <a:buNone/>
              <a:defRPr sz="1000"/>
            </a:lvl5pPr>
            <a:lvl6pPr marL="2743200" lvl="5" indent="-228600" algn="l" rtl="0">
              <a:spcBef>
                <a:spcPts val="800"/>
              </a:spcBef>
              <a:spcAft>
                <a:spcPts val="0"/>
              </a:spcAft>
              <a:buClr>
                <a:srgbClr val="61E595"/>
              </a:buClr>
              <a:buSzPts val="1000"/>
              <a:buNone/>
              <a:defRPr sz="1000"/>
            </a:lvl6pPr>
            <a:lvl7pPr marL="3200400" lvl="6" indent="-228600" algn="l" rtl="0">
              <a:spcBef>
                <a:spcPts val="800"/>
              </a:spcBef>
              <a:spcAft>
                <a:spcPts val="0"/>
              </a:spcAft>
              <a:buClr>
                <a:srgbClr val="95EEB9"/>
              </a:buClr>
              <a:buSzPts val="1000"/>
              <a:buNone/>
              <a:defRPr sz="1000"/>
            </a:lvl7pPr>
            <a:lvl8pPr marL="3657600" lvl="7" indent="-228600" algn="l" rtl="0">
              <a:spcBef>
                <a:spcPts val="800"/>
              </a:spcBef>
              <a:spcAft>
                <a:spcPts val="0"/>
              </a:spcAft>
              <a:buClr>
                <a:srgbClr val="C8F7DB"/>
              </a:buClr>
              <a:buSzPts val="1000"/>
              <a:buNone/>
              <a:defRPr sz="1000"/>
            </a:lvl8pPr>
            <a:lvl9pPr marL="4114800" lvl="8" indent="-228600" algn="l" rtl="0">
              <a:spcBef>
                <a:spcPts val="800"/>
              </a:spcBef>
              <a:spcAft>
                <a:spcPts val="0"/>
              </a:spcAft>
              <a:buClr>
                <a:schemeClr val="lt1"/>
              </a:buClr>
              <a:buSzPts val="1000"/>
              <a:buNone/>
              <a:defRPr sz="1000"/>
            </a:lvl9pPr>
          </a:lstStyle>
          <a:p>
            <a:endParaRPr/>
          </a:p>
        </p:txBody>
      </p:sp>
      <p:sp>
        <p:nvSpPr>
          <p:cNvPr id="50" name="Google Shape;50;p8"/>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WORDS NO BRANDING">
  <p:cSld name="thanks">
    <p:spTree>
      <p:nvGrpSpPr>
        <p:cNvPr id="1" name="Shape 51"/>
        <p:cNvGrpSpPr/>
        <p:nvPr/>
      </p:nvGrpSpPr>
      <p:grpSpPr>
        <a:xfrm>
          <a:off x="0" y="0"/>
          <a:ext cx="0" cy="0"/>
          <a:chOff x="0" y="0"/>
          <a:chExt cx="0" cy="0"/>
        </a:xfrm>
      </p:grpSpPr>
      <p:sp>
        <p:nvSpPr>
          <p:cNvPr id="52" name="Google Shape;52;p9"/>
          <p:cNvSpPr txBox="1">
            <a:spLocks noGrp="1"/>
          </p:cNvSpPr>
          <p:nvPr>
            <p:ph type="ctrTitle"/>
          </p:nvPr>
        </p:nvSpPr>
        <p:spPr>
          <a:xfrm>
            <a:off x="0" y="25"/>
            <a:ext cx="12192000" cy="6858000"/>
          </a:xfrm>
          <a:prstGeom prst="rect">
            <a:avLst/>
          </a:prstGeom>
          <a:noFill/>
          <a:ln>
            <a:noFill/>
          </a:ln>
        </p:spPr>
        <p:txBody>
          <a:bodyPr spcFirstLastPara="1" wrap="square" lIns="457200" tIns="0" rIns="182700" bIns="274300" anchor="ctr" anchorCtr="0">
            <a:noAutofit/>
          </a:bodyPr>
          <a:lstStyle>
            <a:lvl1pPr lvl="0" algn="l" rtl="0">
              <a:lnSpc>
                <a:spcPct val="90000"/>
              </a:lnSpc>
              <a:spcBef>
                <a:spcPts val="0"/>
              </a:spcBef>
              <a:spcAft>
                <a:spcPts val="0"/>
              </a:spcAft>
              <a:buClr>
                <a:schemeClr val="dk2"/>
              </a:buClr>
              <a:buSzPts val="6600"/>
              <a:buNone/>
              <a:defRPr sz="6600" i="0">
                <a:solidFill>
                  <a:schemeClr val="dk2"/>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53" name="Google Shape;53;p9"/>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cSld name="* blank *">
    <p:spTree>
      <p:nvGrpSpPr>
        <p:cNvPr id="1" name="Shape 54"/>
        <p:cNvGrpSpPr/>
        <p:nvPr/>
      </p:nvGrpSpPr>
      <p:grpSpPr>
        <a:xfrm>
          <a:off x="0" y="0"/>
          <a:ext cx="0" cy="0"/>
          <a:chOff x="0" y="0"/>
          <a:chExt cx="0" cy="0"/>
        </a:xfrm>
      </p:grpSpPr>
      <p:sp>
        <p:nvSpPr>
          <p:cNvPr id="55" name="Google Shape;55;p10"/>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rgbClr val="0077B6"/>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56" name="Google Shape;56;p10"/>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pn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0" y="0"/>
            <a:ext cx="10972800" cy="950700"/>
          </a:xfrm>
          <a:prstGeom prst="rect">
            <a:avLst/>
          </a:prstGeom>
          <a:noFill/>
          <a:ln>
            <a:noFill/>
          </a:ln>
        </p:spPr>
        <p:txBody>
          <a:bodyPr spcFirstLastPara="1" wrap="square" lIns="365775" tIns="274300" rIns="274075" bIns="0" anchor="t" anchorCtr="0">
            <a:noAutofit/>
          </a:bodyPr>
          <a:lstStyle>
            <a:lvl1pPr marR="0" lvl="0" algn="l" rtl="0">
              <a:lnSpc>
                <a:spcPct val="85000"/>
              </a:lnSpc>
              <a:spcBef>
                <a:spcPts val="0"/>
              </a:spcBef>
              <a:spcAft>
                <a:spcPts val="0"/>
              </a:spcAft>
              <a:buClr>
                <a:schemeClr val="dk2"/>
              </a:buClr>
              <a:buSzPts val="3200"/>
              <a:buFont typeface="Lato"/>
              <a:buNone/>
              <a:defRPr sz="3200" b="1" i="0" u="none" strike="noStrike" cap="none">
                <a:solidFill>
                  <a:schemeClr val="dk2"/>
                </a:solidFill>
                <a:latin typeface="Lato"/>
                <a:ea typeface="Lato"/>
                <a:cs typeface="Lato"/>
                <a:sym typeface="Lato"/>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0" y="1325563"/>
            <a:ext cx="10972800" cy="4526100"/>
          </a:xfrm>
          <a:prstGeom prst="rect">
            <a:avLst/>
          </a:prstGeom>
          <a:noFill/>
          <a:ln>
            <a:noFill/>
          </a:ln>
        </p:spPr>
        <p:txBody>
          <a:bodyPr spcFirstLastPara="1" wrap="square" lIns="274300" tIns="45675" rIns="365775" bIns="45675" anchor="t" anchorCtr="0">
            <a:noAutofit/>
          </a:bodyPr>
          <a:lstStyle>
            <a:lvl1pPr marL="457200" marR="0" lvl="0" indent="-228600" algn="l" rtl="0">
              <a:lnSpc>
                <a:spcPct val="100000"/>
              </a:lnSpc>
              <a:spcBef>
                <a:spcPts val="1600"/>
              </a:spcBef>
              <a:spcAft>
                <a:spcPts val="0"/>
              </a:spcAft>
              <a:buClr>
                <a:schemeClr val="dk1"/>
              </a:buClr>
              <a:buSzPts val="1800"/>
              <a:buFont typeface="Lato"/>
              <a:buNone/>
              <a:defRPr sz="1800" i="0" u="none" strike="noStrike" cap="none">
                <a:solidFill>
                  <a:schemeClr val="dk1"/>
                </a:solidFill>
                <a:latin typeface="Lato"/>
                <a:ea typeface="Lato"/>
                <a:cs typeface="Lato"/>
                <a:sym typeface="Lato"/>
              </a:defRPr>
            </a:lvl1pPr>
            <a:lvl2pPr marL="914400" marR="0" lvl="1" indent="-342900" algn="l" rtl="0">
              <a:lnSpc>
                <a:spcPct val="100000"/>
              </a:lnSpc>
              <a:spcBef>
                <a:spcPts val="500"/>
              </a:spcBef>
              <a:spcAft>
                <a:spcPts val="0"/>
              </a:spcAft>
              <a:buClr>
                <a:schemeClr val="dk1"/>
              </a:buClr>
              <a:buSzPts val="1800"/>
              <a:buFont typeface="Lato"/>
              <a:buChar char="•"/>
              <a:defRPr sz="1800" i="0" u="none" strike="noStrike" cap="none">
                <a:solidFill>
                  <a:schemeClr val="dk1"/>
                </a:solidFill>
                <a:latin typeface="Lato"/>
                <a:ea typeface="Lato"/>
                <a:cs typeface="Lato"/>
                <a:sym typeface="Lato"/>
              </a:defRPr>
            </a:lvl2pPr>
            <a:lvl3pPr marL="1371600" marR="0" lvl="2" indent="-323850" algn="l" rtl="0">
              <a:lnSpc>
                <a:spcPct val="100000"/>
              </a:lnSpc>
              <a:spcBef>
                <a:spcPts val="400"/>
              </a:spcBef>
              <a:spcAft>
                <a:spcPts val="0"/>
              </a:spcAft>
              <a:buClr>
                <a:schemeClr val="dk1"/>
              </a:buClr>
              <a:buSzPts val="1500"/>
              <a:buFont typeface="Lato"/>
              <a:buChar char="•"/>
              <a:defRPr sz="1500" i="0" u="none" strike="noStrike" cap="none">
                <a:solidFill>
                  <a:schemeClr val="dk1"/>
                </a:solidFill>
                <a:latin typeface="Lato"/>
                <a:ea typeface="Lato"/>
                <a:cs typeface="Lato"/>
                <a:sym typeface="Lato"/>
              </a:defRPr>
            </a:lvl3pPr>
            <a:lvl4pPr marL="1828800" marR="0" lvl="3" indent="-330200" algn="l" rtl="0">
              <a:lnSpc>
                <a:spcPct val="100000"/>
              </a:lnSpc>
              <a:spcBef>
                <a:spcPts val="300"/>
              </a:spcBef>
              <a:spcAft>
                <a:spcPts val="0"/>
              </a:spcAft>
              <a:buClr>
                <a:schemeClr val="dk1"/>
              </a:buClr>
              <a:buSzPts val="1600"/>
              <a:buFont typeface="Lato"/>
              <a:buChar char="•"/>
              <a:defRPr sz="1600" i="0" u="none" strike="noStrike" cap="none">
                <a:solidFill>
                  <a:schemeClr val="dk1"/>
                </a:solidFill>
                <a:latin typeface="Lato"/>
                <a:ea typeface="Lato"/>
                <a:cs typeface="Lato"/>
                <a:sym typeface="Lato"/>
              </a:defRPr>
            </a:lvl4pPr>
            <a:lvl5pPr marL="2286000" marR="0" lvl="4" indent="-228600" algn="l" rtl="0">
              <a:lnSpc>
                <a:spcPct val="100000"/>
              </a:lnSpc>
              <a:spcBef>
                <a:spcPts val="800"/>
              </a:spcBef>
              <a:spcAft>
                <a:spcPts val="0"/>
              </a:spcAft>
              <a:buClr>
                <a:srgbClr val="FF0000"/>
              </a:buClr>
              <a:buSzPts val="900"/>
              <a:buFont typeface="Lato"/>
              <a:buNone/>
              <a:defRPr sz="900" i="0" u="none" strike="sngStrike" cap="none">
                <a:solidFill>
                  <a:srgbClr val="FF0000"/>
                </a:solidFill>
                <a:latin typeface="Lato"/>
                <a:ea typeface="Lato"/>
                <a:cs typeface="Lato"/>
                <a:sym typeface="Lato"/>
              </a:defRPr>
            </a:lvl5pPr>
            <a:lvl6pPr marL="2743200" marR="0" lvl="5" indent="-228600" algn="l" rtl="0">
              <a:spcBef>
                <a:spcPts val="800"/>
              </a:spcBef>
              <a:spcAft>
                <a:spcPts val="0"/>
              </a:spcAft>
              <a:buClr>
                <a:srgbClr val="61E595"/>
              </a:buClr>
              <a:buSzPts val="900"/>
              <a:buFont typeface="Lato"/>
              <a:buNone/>
              <a:defRPr sz="900" i="0" u="none" strike="sngStrike" cap="none">
                <a:solidFill>
                  <a:srgbClr val="61E595"/>
                </a:solidFill>
                <a:latin typeface="Lato"/>
                <a:ea typeface="Lato"/>
                <a:cs typeface="Lato"/>
                <a:sym typeface="Lato"/>
              </a:defRPr>
            </a:lvl6pPr>
            <a:lvl7pPr marL="3200400" marR="0" lvl="6" indent="-228600" algn="l" rtl="0">
              <a:spcBef>
                <a:spcPts val="800"/>
              </a:spcBef>
              <a:spcAft>
                <a:spcPts val="0"/>
              </a:spcAft>
              <a:buClr>
                <a:srgbClr val="95EEB9"/>
              </a:buClr>
              <a:buSzPts val="900"/>
              <a:buFont typeface="Lato"/>
              <a:buNone/>
              <a:defRPr sz="900" i="0" u="none" strike="sngStrike" cap="none">
                <a:solidFill>
                  <a:srgbClr val="95EEB9"/>
                </a:solidFill>
                <a:latin typeface="Lato"/>
                <a:ea typeface="Lato"/>
                <a:cs typeface="Lato"/>
                <a:sym typeface="Lato"/>
              </a:defRPr>
            </a:lvl7pPr>
            <a:lvl8pPr marL="3657600" marR="0" lvl="7" indent="-228600" algn="l" rtl="0">
              <a:spcBef>
                <a:spcPts val="800"/>
              </a:spcBef>
              <a:spcAft>
                <a:spcPts val="0"/>
              </a:spcAft>
              <a:buClr>
                <a:srgbClr val="C8F7DB"/>
              </a:buClr>
              <a:buSzPts val="900"/>
              <a:buFont typeface="Lato"/>
              <a:buNone/>
              <a:defRPr sz="900" i="0" u="none" strike="sngStrike" cap="none">
                <a:solidFill>
                  <a:srgbClr val="C8F7DB"/>
                </a:solidFill>
                <a:latin typeface="Lato"/>
                <a:ea typeface="Lato"/>
                <a:cs typeface="Lato"/>
                <a:sym typeface="Lato"/>
              </a:defRPr>
            </a:lvl8pPr>
            <a:lvl9pPr marL="4114800" marR="0" lvl="8" indent="-228600" algn="l" rtl="0">
              <a:spcBef>
                <a:spcPts val="800"/>
              </a:spcBef>
              <a:spcAft>
                <a:spcPts val="0"/>
              </a:spcAft>
              <a:buClr>
                <a:schemeClr val="lt1"/>
              </a:buClr>
              <a:buSzPts val="900"/>
              <a:buFont typeface="Lato"/>
              <a:buNone/>
              <a:defRPr sz="900" i="0" u="none" strike="sngStrike" cap="none">
                <a:solidFill>
                  <a:schemeClr val="lt1"/>
                </a:solidFill>
                <a:latin typeface="Lato"/>
                <a:ea typeface="Lato"/>
                <a:cs typeface="Lato"/>
                <a:sym typeface="Lato"/>
              </a:defRPr>
            </a:lvl9pPr>
          </a:lstStyle>
          <a:p>
            <a:endParaRPr/>
          </a:p>
        </p:txBody>
      </p:sp>
      <p:sp>
        <p:nvSpPr>
          <p:cNvPr id="12" name="Google Shape;12;p1"/>
          <p:cNvSpPr txBox="1">
            <a:spLocks noGrp="1"/>
          </p:cNvSpPr>
          <p:nvPr>
            <p:ph type="sldNum" idx="12"/>
          </p:nvPr>
        </p:nvSpPr>
        <p:spPr>
          <a:xfrm>
            <a:off x="11602720" y="6603042"/>
            <a:ext cx="589200" cy="252300"/>
          </a:xfrm>
          <a:prstGeom prst="rect">
            <a:avLst/>
          </a:prstGeom>
          <a:noFill/>
          <a:ln>
            <a:noFill/>
          </a:ln>
        </p:spPr>
        <p:txBody>
          <a:bodyPr spcFirstLastPara="1" wrap="square" lIns="0" tIns="27425" rIns="274300" bIns="100575" anchor="b" anchorCtr="0">
            <a:noAutofit/>
          </a:bodyPr>
          <a:lstStyle>
            <a:lvl1pPr marL="0" marR="0" lvl="0"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800"/>
              <a:buFont typeface="Arial"/>
              <a:buNone/>
              <a:defRPr sz="1000" b="0" i="0" u="none" strike="noStrike" cap="none">
                <a:solidFill>
                  <a:srgbClr val="7BD1FF"/>
                </a:solidFill>
                <a:latin typeface="Arial"/>
                <a:ea typeface="Arial"/>
                <a:cs typeface="Arial"/>
                <a:sym typeface="Arial"/>
              </a:defRPr>
            </a:lvl9pPr>
          </a:lstStyle>
          <a:p>
            <a:pPr marL="0" lvl="0" indent="0" algn="r" rtl="0">
              <a:spcBef>
                <a:spcPts val="0"/>
              </a:spcBef>
              <a:spcAft>
                <a:spcPts val="0"/>
              </a:spcAft>
              <a:buNone/>
            </a:pPr>
            <a:r>
              <a:rPr lang="en-US"/>
              <a:t>     </a:t>
            </a: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2"/>
        <p:cNvGrpSpPr/>
        <p:nvPr/>
      </p:nvGrpSpPr>
      <p:grpSpPr>
        <a:xfrm>
          <a:off x="0" y="0"/>
          <a:ext cx="0" cy="0"/>
          <a:chOff x="0" y="0"/>
          <a:chExt cx="0" cy="0"/>
        </a:xfrm>
      </p:grpSpPr>
      <p:sp>
        <p:nvSpPr>
          <p:cNvPr id="83" name="Google Shape;83;p17"/>
          <p:cNvSpPr/>
          <p:nvPr/>
        </p:nvSpPr>
        <p:spPr>
          <a:xfrm rot="10800000" flipH="1">
            <a:off x="0" y="6071700"/>
            <a:ext cx="12192000" cy="786300"/>
          </a:xfrm>
          <a:prstGeom prst="rect">
            <a:avLst/>
          </a:prstGeom>
          <a:gradFill>
            <a:gsLst>
              <a:gs pos="0">
                <a:srgbClr val="13518A"/>
              </a:gs>
              <a:gs pos="21000">
                <a:srgbClr val="13518A"/>
              </a:gs>
              <a:gs pos="100000">
                <a:srgbClr val="00A9E1"/>
              </a:gs>
            </a:gsLst>
            <a:lin ang="3179916"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AD1A"/>
              </a:solidFill>
              <a:latin typeface="Arial"/>
              <a:ea typeface="Arial"/>
              <a:cs typeface="Arial"/>
              <a:sym typeface="Arial"/>
            </a:endParaRPr>
          </a:p>
        </p:txBody>
      </p:sp>
      <p:pic>
        <p:nvPicPr>
          <p:cNvPr id="84" name="Google Shape;84;p17"/>
          <p:cNvPicPr preferRelativeResize="0"/>
          <p:nvPr/>
        </p:nvPicPr>
        <p:blipFill rotWithShape="1">
          <a:blip r:embed="rId14">
            <a:alphaModFix/>
          </a:blip>
          <a:srcRect/>
          <a:stretch/>
        </p:blipFill>
        <p:spPr>
          <a:xfrm>
            <a:off x="280073" y="6228319"/>
            <a:ext cx="1326470" cy="464264"/>
          </a:xfrm>
          <a:prstGeom prst="rect">
            <a:avLst/>
          </a:prstGeom>
          <a:noFill/>
          <a:ln>
            <a:noFill/>
          </a:ln>
        </p:spPr>
      </p:pic>
      <p:pic>
        <p:nvPicPr>
          <p:cNvPr id="85" name="Google Shape;85;p17"/>
          <p:cNvPicPr preferRelativeResize="0"/>
          <p:nvPr/>
        </p:nvPicPr>
        <p:blipFill rotWithShape="1">
          <a:blip r:embed="rId15">
            <a:alphaModFix/>
          </a:blip>
          <a:srcRect t="70043" b="17985"/>
          <a:stretch/>
        </p:blipFill>
        <p:spPr>
          <a:xfrm>
            <a:off x="0" y="6071700"/>
            <a:ext cx="12192000" cy="786299"/>
          </a:xfrm>
          <a:prstGeom prst="rect">
            <a:avLst/>
          </a:prstGeom>
          <a:noFill/>
          <a:ln>
            <a:noFill/>
          </a:ln>
        </p:spPr>
      </p:pic>
      <p:pic>
        <p:nvPicPr>
          <p:cNvPr id="86" name="Google Shape;86;p17"/>
          <p:cNvPicPr preferRelativeResize="0"/>
          <p:nvPr/>
        </p:nvPicPr>
        <p:blipFill rotWithShape="1">
          <a:blip r:embed="rId14">
            <a:alphaModFix/>
          </a:blip>
          <a:srcRect/>
          <a:stretch/>
        </p:blipFill>
        <p:spPr>
          <a:xfrm>
            <a:off x="280072" y="6228319"/>
            <a:ext cx="1326475" cy="464266"/>
          </a:xfrm>
          <a:prstGeom prst="rect">
            <a:avLst/>
          </a:prstGeom>
          <a:noFill/>
          <a:ln>
            <a:noFill/>
          </a:ln>
        </p:spPr>
      </p:pic>
      <p:sp>
        <p:nvSpPr>
          <p:cNvPr id="87" name="Google Shape;87;p17"/>
          <p:cNvSpPr txBox="1"/>
          <p:nvPr/>
        </p:nvSpPr>
        <p:spPr>
          <a:xfrm>
            <a:off x="1761885" y="6274830"/>
            <a:ext cx="6266700" cy="420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450" b="1">
                <a:solidFill>
                  <a:srgbClr val="FBB829"/>
                </a:solidFill>
                <a:latin typeface="Lato"/>
                <a:ea typeface="Lato"/>
                <a:cs typeface="Lato"/>
                <a:sym typeface="Lato"/>
              </a:rPr>
              <a:t>Inspire </a:t>
            </a:r>
            <a:r>
              <a:rPr lang="en-US" sz="1250" b="1">
                <a:solidFill>
                  <a:srgbClr val="FBB829"/>
                </a:solidFill>
                <a:latin typeface="Lato"/>
                <a:ea typeface="Lato"/>
                <a:cs typeface="Lato"/>
                <a:sym typeface="Lato"/>
              </a:rPr>
              <a:t> </a:t>
            </a:r>
            <a:r>
              <a:rPr lang="en-US" sz="1250" b="1">
                <a:solidFill>
                  <a:srgbClr val="FFFFFF"/>
                </a:solidFill>
                <a:latin typeface="Lato"/>
                <a:ea typeface="Lato"/>
                <a:cs typeface="Lato"/>
                <a:sym typeface="Lato"/>
              </a:rPr>
              <a:t>•</a:t>
            </a:r>
            <a:r>
              <a:rPr lang="en-US" sz="1050" b="1">
                <a:solidFill>
                  <a:srgbClr val="FFD700"/>
                </a:solidFill>
                <a:latin typeface="Lato"/>
                <a:ea typeface="Lato"/>
                <a:cs typeface="Lato"/>
                <a:sym typeface="Lato"/>
              </a:rPr>
              <a:t> </a:t>
            </a:r>
            <a:r>
              <a:rPr lang="en-US" sz="1250" b="1">
                <a:solidFill>
                  <a:srgbClr val="FBB829"/>
                </a:solidFill>
                <a:latin typeface="Lato"/>
                <a:ea typeface="Lato"/>
                <a:cs typeface="Lato"/>
                <a:sym typeface="Lato"/>
              </a:rPr>
              <a:t>  </a:t>
            </a:r>
            <a:r>
              <a:rPr lang="en-US" sz="1450" b="1">
                <a:solidFill>
                  <a:srgbClr val="FBB829"/>
                </a:solidFill>
                <a:latin typeface="Lato"/>
                <a:ea typeface="Lato"/>
                <a:cs typeface="Lato"/>
                <a:sym typeface="Lato"/>
              </a:rPr>
              <a:t>Modernize</a:t>
            </a:r>
            <a:r>
              <a:rPr lang="en-US" sz="1250" b="1">
                <a:solidFill>
                  <a:srgbClr val="FBB829"/>
                </a:solidFill>
                <a:latin typeface="Lato"/>
                <a:ea typeface="Lato"/>
                <a:cs typeface="Lato"/>
                <a:sym typeface="Lato"/>
              </a:rPr>
              <a:t>   </a:t>
            </a:r>
            <a:r>
              <a:rPr lang="en-US" sz="1250" b="1">
                <a:solidFill>
                  <a:srgbClr val="FFFFFF"/>
                </a:solidFill>
                <a:latin typeface="Lato"/>
                <a:ea typeface="Lato"/>
                <a:cs typeface="Lato"/>
                <a:sym typeface="Lato"/>
              </a:rPr>
              <a:t>•</a:t>
            </a:r>
            <a:r>
              <a:rPr lang="en-US" sz="1050" b="1">
                <a:solidFill>
                  <a:srgbClr val="FFD700"/>
                </a:solidFill>
                <a:latin typeface="Lato"/>
                <a:ea typeface="Lato"/>
                <a:cs typeface="Lato"/>
                <a:sym typeface="Lato"/>
              </a:rPr>
              <a:t> </a:t>
            </a:r>
            <a:r>
              <a:rPr lang="en-US" sz="1250" b="1">
                <a:solidFill>
                  <a:srgbClr val="FBB829"/>
                </a:solidFill>
                <a:latin typeface="Lato"/>
                <a:ea typeface="Lato"/>
                <a:cs typeface="Lato"/>
                <a:sym typeface="Lato"/>
              </a:rPr>
              <a:t> </a:t>
            </a:r>
            <a:r>
              <a:rPr lang="en-US" sz="1450" b="1">
                <a:solidFill>
                  <a:srgbClr val="FBB829"/>
                </a:solidFill>
                <a:latin typeface="Lato"/>
                <a:ea typeface="Lato"/>
                <a:cs typeface="Lato"/>
                <a:sym typeface="Lato"/>
              </a:rPr>
              <a:t> Collaborate</a:t>
            </a:r>
            <a:endParaRPr sz="1500" b="1">
              <a:solidFill>
                <a:srgbClr val="FBB829"/>
              </a:solidFill>
              <a:latin typeface="Lato"/>
              <a:ea typeface="Lato"/>
              <a:cs typeface="Lato"/>
              <a:sym typeface="Lato"/>
            </a:endParaRPr>
          </a:p>
        </p:txBody>
      </p:sp>
      <p:sp>
        <p:nvSpPr>
          <p:cNvPr id="88" name="Google Shape;88;p17"/>
          <p:cNvSpPr txBox="1">
            <a:spLocks noGrp="1"/>
          </p:cNvSpPr>
          <p:nvPr>
            <p:ph type="body" idx="1"/>
          </p:nvPr>
        </p:nvSpPr>
        <p:spPr>
          <a:xfrm>
            <a:off x="0" y="1163395"/>
            <a:ext cx="11643300" cy="4351200"/>
          </a:xfrm>
          <a:prstGeom prst="rect">
            <a:avLst/>
          </a:prstGeom>
          <a:noFill/>
          <a:ln>
            <a:noFill/>
          </a:ln>
        </p:spPr>
        <p:txBody>
          <a:bodyPr spcFirstLastPara="1" wrap="square" lIns="365750" tIns="91425" rIns="365750" bIns="45700" anchor="t" anchorCtr="0">
            <a:normAutofit/>
          </a:bodyPr>
          <a:lstStyle>
            <a:lvl1pPr marL="457200" marR="0" lvl="0" indent="-406400" algn="l" rtl="0">
              <a:lnSpc>
                <a:spcPct val="100000"/>
              </a:lnSpc>
              <a:spcBef>
                <a:spcPts val="1200"/>
              </a:spcBef>
              <a:spcAft>
                <a:spcPts val="0"/>
              </a:spcAft>
              <a:buClr>
                <a:schemeClr val="dk1"/>
              </a:buClr>
              <a:buSzPts val="2800"/>
              <a:buChar char="•"/>
              <a:defRPr sz="2800" i="0" u="none" strike="noStrike" cap="none">
                <a:solidFill>
                  <a:schemeClr val="dk1"/>
                </a:solidFill>
                <a:latin typeface="Lato"/>
                <a:ea typeface="Lato"/>
                <a:cs typeface="Lato"/>
                <a:sym typeface="Lato"/>
              </a:defRPr>
            </a:lvl1pPr>
            <a:lvl2pPr marL="914400" marR="0" lvl="1" indent="-381000" algn="l" rtl="0">
              <a:lnSpc>
                <a:spcPct val="100000"/>
              </a:lnSpc>
              <a:spcBef>
                <a:spcPts val="600"/>
              </a:spcBef>
              <a:spcAft>
                <a:spcPts val="0"/>
              </a:spcAft>
              <a:buClr>
                <a:schemeClr val="dk1"/>
              </a:buClr>
              <a:buSzPts val="2400"/>
              <a:buFont typeface="Lato"/>
              <a:buChar char="–"/>
              <a:defRPr sz="2400" i="0" u="none" strike="noStrike" cap="none">
                <a:solidFill>
                  <a:schemeClr val="dk1"/>
                </a:solidFill>
                <a:latin typeface="Lato"/>
                <a:ea typeface="Lato"/>
                <a:cs typeface="Lato"/>
                <a:sym typeface="Lato"/>
              </a:defRPr>
            </a:lvl2pPr>
            <a:lvl3pPr marL="1371600" marR="0" lvl="2" indent="-355600" algn="l" rtl="0">
              <a:lnSpc>
                <a:spcPct val="100000"/>
              </a:lnSpc>
              <a:spcBef>
                <a:spcPts val="400"/>
              </a:spcBef>
              <a:spcAft>
                <a:spcPts val="0"/>
              </a:spcAft>
              <a:buClr>
                <a:schemeClr val="dk1"/>
              </a:buClr>
              <a:buSzPts val="2000"/>
              <a:buChar char="•"/>
              <a:defRPr sz="2000" i="0" u="none" strike="noStrike" cap="none">
                <a:solidFill>
                  <a:schemeClr val="dk1"/>
                </a:solidFill>
                <a:latin typeface="Lato"/>
                <a:ea typeface="Lato"/>
                <a:cs typeface="Lato"/>
                <a:sym typeface="Lato"/>
              </a:defRPr>
            </a:lvl3pPr>
            <a:lvl4pPr marL="1828800" marR="0" lvl="3" indent="-228600" algn="l" rtl="0">
              <a:lnSpc>
                <a:spcPct val="100000"/>
              </a:lnSpc>
              <a:spcBef>
                <a:spcPts val="600"/>
              </a:spcBef>
              <a:spcAft>
                <a:spcPts val="0"/>
              </a:spcAft>
              <a:buClr>
                <a:srgbClr val="FF0000"/>
              </a:buClr>
              <a:buSzPts val="1000"/>
              <a:buFont typeface="Lato"/>
              <a:buNone/>
              <a:defRPr sz="1000" i="0" u="none" strike="sngStrike" cap="none">
                <a:solidFill>
                  <a:srgbClr val="FF0000"/>
                </a:solidFill>
                <a:latin typeface="Lato"/>
                <a:ea typeface="Lato"/>
                <a:cs typeface="Lato"/>
                <a:sym typeface="Lato"/>
              </a:defRPr>
            </a:lvl4pPr>
            <a:lvl5pPr marL="2286000" marR="0" lvl="4" indent="-228600" algn="l" rtl="0">
              <a:lnSpc>
                <a:spcPct val="100000"/>
              </a:lnSpc>
              <a:spcBef>
                <a:spcPts val="600"/>
              </a:spcBef>
              <a:spcAft>
                <a:spcPts val="0"/>
              </a:spcAft>
              <a:buClr>
                <a:srgbClr val="FF0000"/>
              </a:buClr>
              <a:buSzPts val="1000"/>
              <a:buFont typeface="Lato"/>
              <a:buNone/>
              <a:defRPr sz="1000" i="0" u="none" strike="sngStrike" cap="none">
                <a:solidFill>
                  <a:srgbClr val="FF0000"/>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Char char="•"/>
              <a:defRPr sz="1800" i="0" u="none" strike="noStrike" cap="none">
                <a:solidFill>
                  <a:schemeClr val="dk1"/>
                </a:solidFill>
                <a:latin typeface="Lato"/>
                <a:ea typeface="Lato"/>
                <a:cs typeface="Lato"/>
                <a:sym typeface="Lato"/>
              </a:defRPr>
            </a:lvl6pPr>
            <a:lvl7pPr marL="3200400" marR="0" lvl="6" indent="-342900" algn="l" rtl="0">
              <a:lnSpc>
                <a:spcPct val="90000"/>
              </a:lnSpc>
              <a:spcBef>
                <a:spcPts val="500"/>
              </a:spcBef>
              <a:spcAft>
                <a:spcPts val="0"/>
              </a:spcAft>
              <a:buClr>
                <a:schemeClr val="dk1"/>
              </a:buClr>
              <a:buSzPts val="1800"/>
              <a:buFont typeface="Lato"/>
              <a:buChar char="•"/>
              <a:defRPr sz="1800" i="0" u="none" strike="noStrike" cap="none">
                <a:solidFill>
                  <a:schemeClr val="dk1"/>
                </a:solidFill>
                <a:latin typeface="Lato"/>
                <a:ea typeface="Lato"/>
                <a:cs typeface="Lato"/>
                <a:sym typeface="Lato"/>
              </a:defRPr>
            </a:lvl7pPr>
            <a:lvl8pPr marL="3657600" marR="0" lvl="7" indent="-342900" algn="l" rtl="0">
              <a:lnSpc>
                <a:spcPct val="90000"/>
              </a:lnSpc>
              <a:spcBef>
                <a:spcPts val="500"/>
              </a:spcBef>
              <a:spcAft>
                <a:spcPts val="0"/>
              </a:spcAft>
              <a:buClr>
                <a:schemeClr val="dk1"/>
              </a:buClr>
              <a:buSzPts val="1800"/>
              <a:buFont typeface="Lato"/>
              <a:buChar char="•"/>
              <a:defRPr sz="1800" i="0" u="none" strike="noStrike" cap="none">
                <a:solidFill>
                  <a:schemeClr val="dk1"/>
                </a:solidFill>
                <a:latin typeface="Lato"/>
                <a:ea typeface="Lato"/>
                <a:cs typeface="Lato"/>
                <a:sym typeface="Lato"/>
              </a:defRPr>
            </a:lvl8pPr>
            <a:lvl9pPr marL="4114800" marR="0" lvl="8" indent="-342900" algn="l" rtl="0">
              <a:lnSpc>
                <a:spcPct val="90000"/>
              </a:lnSpc>
              <a:spcBef>
                <a:spcPts val="500"/>
              </a:spcBef>
              <a:spcAft>
                <a:spcPts val="0"/>
              </a:spcAft>
              <a:buClr>
                <a:schemeClr val="dk1"/>
              </a:buClr>
              <a:buSzPts val="1800"/>
              <a:buFont typeface="Lato"/>
              <a:buChar char="•"/>
              <a:defRPr sz="1800" i="0" u="none" strike="noStrike" cap="none">
                <a:solidFill>
                  <a:schemeClr val="dk1"/>
                </a:solidFill>
                <a:latin typeface="Lato"/>
                <a:ea typeface="Lato"/>
                <a:cs typeface="Lato"/>
                <a:sym typeface="Lato"/>
              </a:defRPr>
            </a:lvl9pPr>
          </a:lstStyle>
          <a:p>
            <a:endParaRPr/>
          </a:p>
        </p:txBody>
      </p:sp>
      <p:sp>
        <p:nvSpPr>
          <p:cNvPr id="89" name="Google Shape;89;p17"/>
          <p:cNvSpPr txBox="1">
            <a:spLocks noGrp="1"/>
          </p:cNvSpPr>
          <p:nvPr>
            <p:ph type="title"/>
          </p:nvPr>
        </p:nvSpPr>
        <p:spPr>
          <a:xfrm>
            <a:off x="0" y="0"/>
            <a:ext cx="11643300" cy="1163400"/>
          </a:xfrm>
          <a:prstGeom prst="rect">
            <a:avLst/>
          </a:prstGeom>
          <a:noFill/>
          <a:ln>
            <a:noFill/>
          </a:ln>
        </p:spPr>
        <p:txBody>
          <a:bodyPr spcFirstLastPara="1" wrap="square" lIns="274300" tIns="182875" rIns="274300" bIns="91425" anchor="t" anchorCtr="0">
            <a:spAutoFit/>
          </a:bodyPr>
          <a:lstStyle>
            <a:lvl1pPr marR="0" lvl="0" algn="l" rtl="0">
              <a:lnSpc>
                <a:spcPct val="90000"/>
              </a:lnSpc>
              <a:spcBef>
                <a:spcPts val="0"/>
              </a:spcBef>
              <a:spcAft>
                <a:spcPts val="0"/>
              </a:spcAft>
              <a:buClr>
                <a:schemeClr val="dk2"/>
              </a:buClr>
              <a:buSzPts val="3200"/>
              <a:buFont typeface="Lato"/>
              <a:buNone/>
              <a:defRPr sz="3200" b="1" i="0" u="none" strike="noStrike" cap="none">
                <a:solidFill>
                  <a:schemeClr val="dk2"/>
                </a:solidFill>
                <a:latin typeface="Lato"/>
                <a:ea typeface="Lato"/>
                <a:cs typeface="Lato"/>
                <a:sym typeface="Lato"/>
              </a:defRPr>
            </a:lvl1pPr>
            <a:lvl2pPr lvl="1" rtl="0">
              <a:spcBef>
                <a:spcPts val="0"/>
              </a:spcBef>
              <a:spcAft>
                <a:spcPts val="0"/>
              </a:spcAft>
              <a:buSzPts val="1400"/>
              <a:buFont typeface="Lato"/>
              <a:buNone/>
              <a:defRPr sz="1800">
                <a:latin typeface="Lato"/>
                <a:ea typeface="Lato"/>
                <a:cs typeface="Lato"/>
                <a:sym typeface="Lato"/>
              </a:defRPr>
            </a:lvl2pPr>
            <a:lvl3pPr lvl="2" rtl="0">
              <a:spcBef>
                <a:spcPts val="0"/>
              </a:spcBef>
              <a:spcAft>
                <a:spcPts val="0"/>
              </a:spcAft>
              <a:buSzPts val="1400"/>
              <a:buFont typeface="Lato"/>
              <a:buNone/>
              <a:defRPr sz="1800">
                <a:latin typeface="Lato"/>
                <a:ea typeface="Lato"/>
                <a:cs typeface="Lato"/>
                <a:sym typeface="Lato"/>
              </a:defRPr>
            </a:lvl3pPr>
            <a:lvl4pPr lvl="3" rtl="0">
              <a:spcBef>
                <a:spcPts val="0"/>
              </a:spcBef>
              <a:spcAft>
                <a:spcPts val="0"/>
              </a:spcAft>
              <a:buSzPts val="1400"/>
              <a:buFont typeface="Lato"/>
              <a:buNone/>
              <a:defRPr sz="1800">
                <a:latin typeface="Lato"/>
                <a:ea typeface="Lato"/>
                <a:cs typeface="Lato"/>
                <a:sym typeface="Lato"/>
              </a:defRPr>
            </a:lvl4pPr>
            <a:lvl5pPr lvl="4" rtl="0">
              <a:spcBef>
                <a:spcPts val="0"/>
              </a:spcBef>
              <a:spcAft>
                <a:spcPts val="0"/>
              </a:spcAft>
              <a:buSzPts val="1400"/>
              <a:buFont typeface="Lato"/>
              <a:buNone/>
              <a:defRPr sz="1800">
                <a:latin typeface="Lato"/>
                <a:ea typeface="Lato"/>
                <a:cs typeface="Lato"/>
                <a:sym typeface="Lato"/>
              </a:defRPr>
            </a:lvl5pPr>
            <a:lvl6pPr lvl="5" rtl="0">
              <a:spcBef>
                <a:spcPts val="0"/>
              </a:spcBef>
              <a:spcAft>
                <a:spcPts val="0"/>
              </a:spcAft>
              <a:buSzPts val="1400"/>
              <a:buFont typeface="Lato"/>
              <a:buNone/>
              <a:defRPr sz="1800">
                <a:latin typeface="Lato"/>
                <a:ea typeface="Lato"/>
                <a:cs typeface="Lato"/>
                <a:sym typeface="Lato"/>
              </a:defRPr>
            </a:lvl6pPr>
            <a:lvl7pPr lvl="6" rtl="0">
              <a:spcBef>
                <a:spcPts val="0"/>
              </a:spcBef>
              <a:spcAft>
                <a:spcPts val="0"/>
              </a:spcAft>
              <a:buSzPts val="1400"/>
              <a:buFont typeface="Lato"/>
              <a:buNone/>
              <a:defRPr sz="1800">
                <a:latin typeface="Lato"/>
                <a:ea typeface="Lato"/>
                <a:cs typeface="Lato"/>
                <a:sym typeface="Lato"/>
              </a:defRPr>
            </a:lvl7pPr>
            <a:lvl8pPr lvl="7" rtl="0">
              <a:spcBef>
                <a:spcPts val="0"/>
              </a:spcBef>
              <a:spcAft>
                <a:spcPts val="0"/>
              </a:spcAft>
              <a:buSzPts val="1400"/>
              <a:buFont typeface="Lato"/>
              <a:buNone/>
              <a:defRPr sz="1800">
                <a:latin typeface="Lato"/>
                <a:ea typeface="Lato"/>
                <a:cs typeface="Lato"/>
                <a:sym typeface="Lato"/>
              </a:defRPr>
            </a:lvl8pPr>
            <a:lvl9pPr lvl="8" rtl="0">
              <a:spcBef>
                <a:spcPts val="0"/>
              </a:spcBef>
              <a:spcAft>
                <a:spcPts val="0"/>
              </a:spcAft>
              <a:buSzPts val="1400"/>
              <a:buFont typeface="Lato"/>
              <a:buNone/>
              <a:defRPr sz="1800">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30"/>
          <p:cNvSpPr txBox="1">
            <a:spLocks noGrp="1"/>
          </p:cNvSpPr>
          <p:nvPr>
            <p:ph type="sldNum" idx="12"/>
          </p:nvPr>
        </p:nvSpPr>
        <p:spPr>
          <a:xfrm>
            <a:off x="11409045" y="6333134"/>
            <a:ext cx="731700" cy="525000"/>
          </a:xfrm>
          <a:prstGeom prst="rect">
            <a:avLst/>
          </a:prstGeom>
        </p:spPr>
        <p:txBody>
          <a:bodyPr spcFirstLastPara="1" wrap="square" lIns="0" tIns="27425" rIns="274300" bIns="100575" anchor="t" anchorCtr="0">
            <a:noAutofit/>
          </a:bodyPr>
          <a:lstStyle/>
          <a:p>
            <a:pPr marL="0" lvl="0" indent="0" algn="r" rtl="0">
              <a:spcBef>
                <a:spcPts val="0"/>
              </a:spcBef>
              <a:spcAft>
                <a:spcPts val="0"/>
              </a:spcAft>
              <a:buNone/>
            </a:pPr>
            <a:fld id="{00000000-1234-1234-1234-123412341234}" type="slidenum">
              <a:rPr lang="en-US"/>
              <a:t>1</a:t>
            </a:fld>
            <a:endParaRPr/>
          </a:p>
        </p:txBody>
      </p:sp>
      <p:sp>
        <p:nvSpPr>
          <p:cNvPr id="152" name="Google Shape;152;p30"/>
          <p:cNvSpPr txBox="1">
            <a:spLocks noGrp="1"/>
          </p:cNvSpPr>
          <p:nvPr>
            <p:ph type="subTitle" idx="1"/>
          </p:nvPr>
        </p:nvSpPr>
        <p:spPr>
          <a:xfrm>
            <a:off x="1524000" y="3930050"/>
            <a:ext cx="9144000" cy="1123200"/>
          </a:xfrm>
          <a:prstGeom prst="rect">
            <a:avLst/>
          </a:prstGeom>
        </p:spPr>
        <p:txBody>
          <a:bodyPr spcFirstLastPara="1" wrap="square" lIns="274300" tIns="45675" rIns="365775" bIns="45675" anchor="t" anchorCtr="0">
            <a:noAutofit/>
          </a:bodyPr>
          <a:lstStyle/>
          <a:p>
            <a:pPr marL="0" lvl="0" indent="0" algn="ctr" rtl="0">
              <a:spcBef>
                <a:spcPts val="1000"/>
              </a:spcBef>
              <a:spcAft>
                <a:spcPts val="0"/>
              </a:spcAft>
              <a:buNone/>
            </a:pPr>
            <a:r>
              <a:rPr lang="en-US"/>
              <a:t>…mercilessly raced through on Wednesday October 6, 2022</a:t>
            </a:r>
            <a:endParaRPr/>
          </a:p>
        </p:txBody>
      </p:sp>
      <p:sp>
        <p:nvSpPr>
          <p:cNvPr id="153" name="Google Shape;153;p30"/>
          <p:cNvSpPr txBox="1">
            <a:spLocks noGrp="1"/>
          </p:cNvSpPr>
          <p:nvPr>
            <p:ph type="title"/>
          </p:nvPr>
        </p:nvSpPr>
        <p:spPr>
          <a:xfrm>
            <a:off x="0" y="1313275"/>
            <a:ext cx="12192000" cy="2616900"/>
          </a:xfrm>
          <a:prstGeom prst="rect">
            <a:avLst/>
          </a:prstGeom>
        </p:spPr>
        <p:txBody>
          <a:bodyPr spcFirstLastPara="1" wrap="square" lIns="274300" tIns="274300" rIns="274300" bIns="91425" anchor="ctr" anchorCtr="0">
            <a:noAutofit/>
          </a:bodyPr>
          <a:lstStyle/>
          <a:p>
            <a:pPr marL="0" lvl="0" indent="0" algn="ctr" rtl="0">
              <a:spcBef>
                <a:spcPts val="0"/>
              </a:spcBef>
              <a:spcAft>
                <a:spcPts val="0"/>
              </a:spcAft>
              <a:buNone/>
            </a:pPr>
            <a:r>
              <a:rPr lang="en-US"/>
              <a:t>UX accomplishments</a:t>
            </a:r>
            <a:br>
              <a:rPr lang="en-US"/>
            </a:br>
            <a:r>
              <a:rPr lang="en-US"/>
              <a:t>over the past year</a:t>
            </a:r>
            <a:r>
              <a:rPr lang="en-US" b="0">
                <a:latin typeface="Lato Hairline"/>
                <a:ea typeface="Lato Hairline"/>
                <a:cs typeface="Lato Hairline"/>
                <a:sym typeface="Lato Hairline"/>
              </a:rPr>
              <a:t>ish</a:t>
            </a:r>
            <a:endParaRPr b="0">
              <a:latin typeface="Lato Hairline"/>
              <a:ea typeface="Lato Hairline"/>
              <a:cs typeface="Lato Hairline"/>
              <a:sym typeface="Lato Hairline"/>
            </a:endParaRPr>
          </a:p>
        </p:txBody>
      </p:sp>
      <p:sp>
        <p:nvSpPr>
          <p:cNvPr id="2" name="Rectangular Callout 1">
            <a:extLst>
              <a:ext uri="{FF2B5EF4-FFF2-40B4-BE49-F238E27FC236}">
                <a16:creationId xmlns:a16="http://schemas.microsoft.com/office/drawing/2014/main" id="{E2E4AFDC-A613-896E-5074-3D3DDED47D07}"/>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dirty="0"/>
              <a:t>I’m Jon Plummer, I’m the director of user experience, I use he/him pronouns, and I’m here to show you a little bit about what the UX team has been up to. I’m going to race through this. My habit of NOT reading the slides should help.</a:t>
            </a:r>
          </a:p>
          <a:p>
            <a:endParaRPr lang="en-US" sz="1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34"/>
        <p:cNvGrpSpPr/>
        <p:nvPr/>
      </p:nvGrpSpPr>
      <p:grpSpPr>
        <a:xfrm>
          <a:off x="0" y="0"/>
          <a:ext cx="0" cy="0"/>
          <a:chOff x="0" y="0"/>
          <a:chExt cx="0" cy="0"/>
        </a:xfrm>
      </p:grpSpPr>
      <p:sp>
        <p:nvSpPr>
          <p:cNvPr id="235" name="Google Shape;235;p39"/>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Emailing of invoices</a:t>
            </a:r>
            <a:endParaRPr/>
          </a:p>
        </p:txBody>
      </p:sp>
      <p:sp>
        <p:nvSpPr>
          <p:cNvPr id="236" name="Google Shape;236;p39"/>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237" name="Google Shape;237;p39"/>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10</a:t>
            </a:fld>
            <a:endParaRPr/>
          </a:p>
        </p:txBody>
      </p:sp>
      <p:sp>
        <p:nvSpPr>
          <p:cNvPr id="238" name="Google Shape;238;p39"/>
          <p:cNvSpPr/>
          <p:nvPr/>
        </p:nvSpPr>
        <p:spPr>
          <a:xfrm>
            <a:off x="8756704" y="495700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9" name="Google Shape;239;p39"/>
          <p:cNvPicPr preferRelativeResize="0"/>
          <p:nvPr/>
        </p:nvPicPr>
        <p:blipFill>
          <a:blip r:embed="rId3">
            <a:alphaModFix/>
          </a:blip>
          <a:stretch>
            <a:fillRect/>
          </a:stretch>
        </p:blipFill>
        <p:spPr>
          <a:xfrm>
            <a:off x="1352588" y="3"/>
            <a:ext cx="9486835" cy="13979451"/>
          </a:xfrm>
          <a:prstGeom prst="rect">
            <a:avLst/>
          </a:prstGeom>
          <a:noFill/>
          <a:ln w="9525" cap="flat" cmpd="sng">
            <a:solidFill>
              <a:srgbClr val="828282"/>
            </a:solidFill>
            <a:prstDash val="solid"/>
            <a:round/>
            <a:headEnd type="none" w="sm" len="sm"/>
            <a:tailEnd type="none" w="sm" len="sm"/>
          </a:ln>
        </p:spPr>
      </p:pic>
      <p:sp>
        <p:nvSpPr>
          <p:cNvPr id="2" name="Rectangular Callout 1">
            <a:extLst>
              <a:ext uri="{FF2B5EF4-FFF2-40B4-BE49-F238E27FC236}">
                <a16:creationId xmlns:a16="http://schemas.microsoft.com/office/drawing/2014/main" id="{7A58B5BF-D8E4-125A-0A0F-7469136360C0}"/>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dirty="0"/>
              <a:t>We’ve designed a familiar email interface, recognizable without training,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44"/>
        <p:cNvGrpSpPr/>
        <p:nvPr/>
      </p:nvGrpSpPr>
      <p:grpSpPr>
        <a:xfrm>
          <a:off x="0" y="0"/>
          <a:ext cx="0" cy="0"/>
          <a:chOff x="0" y="0"/>
          <a:chExt cx="0" cy="0"/>
        </a:xfrm>
      </p:grpSpPr>
      <p:sp>
        <p:nvSpPr>
          <p:cNvPr id="245" name="Google Shape;245;p40"/>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Emailing of invoices</a:t>
            </a:r>
            <a:endParaRPr/>
          </a:p>
        </p:txBody>
      </p:sp>
      <p:sp>
        <p:nvSpPr>
          <p:cNvPr id="246" name="Google Shape;246;p40"/>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247" name="Google Shape;247;p40"/>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11</a:t>
            </a:fld>
            <a:endParaRPr/>
          </a:p>
        </p:txBody>
      </p:sp>
      <p:sp>
        <p:nvSpPr>
          <p:cNvPr id="248" name="Google Shape;248;p40"/>
          <p:cNvSpPr/>
          <p:nvPr/>
        </p:nvSpPr>
        <p:spPr>
          <a:xfrm>
            <a:off x="8756704" y="495700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9" name="Google Shape;249;p40"/>
          <p:cNvPicPr preferRelativeResize="0"/>
          <p:nvPr/>
        </p:nvPicPr>
        <p:blipFill>
          <a:blip r:embed="rId3">
            <a:alphaModFix/>
          </a:blip>
          <a:stretch>
            <a:fillRect/>
          </a:stretch>
        </p:blipFill>
        <p:spPr>
          <a:xfrm>
            <a:off x="1352588" y="-6481922"/>
            <a:ext cx="9486835" cy="13979451"/>
          </a:xfrm>
          <a:prstGeom prst="rect">
            <a:avLst/>
          </a:prstGeom>
          <a:noFill/>
          <a:ln w="9525" cap="flat" cmpd="sng">
            <a:solidFill>
              <a:srgbClr val="828282"/>
            </a:solidFill>
            <a:prstDash val="solid"/>
            <a:round/>
            <a:headEnd type="none" w="sm" len="sm"/>
            <a:tailEnd type="none" w="sm" len="sm"/>
          </a:ln>
        </p:spPr>
      </p:pic>
      <p:sp>
        <p:nvSpPr>
          <p:cNvPr id="250" name="Google Shape;250;p40"/>
          <p:cNvSpPr/>
          <p:nvPr/>
        </p:nvSpPr>
        <p:spPr>
          <a:xfrm>
            <a:off x="1089105" y="2118375"/>
            <a:ext cx="9950100" cy="9270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40"/>
          <p:cNvSpPr/>
          <p:nvPr/>
        </p:nvSpPr>
        <p:spPr>
          <a:xfrm>
            <a:off x="1089100" y="2965500"/>
            <a:ext cx="9950100" cy="35709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ular Callout 1">
            <a:extLst>
              <a:ext uri="{FF2B5EF4-FFF2-40B4-BE49-F238E27FC236}">
                <a16:creationId xmlns:a16="http://schemas.microsoft.com/office/drawing/2014/main" id="{300B7546-D098-C31F-813D-CB89812E031A}"/>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that already has the invoice attached to it and allows you to select related docs, already listed here for your convenience. It’s fairly obvious how to use it because it is reminiscent of other email interfaces that people already use day in and day 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8"/>
                                        </p:tgtEl>
                                        <p:attrNameLst>
                                          <p:attrName>style.visibility</p:attrName>
                                        </p:attrNameLst>
                                      </p:cBhvr>
                                      <p:to>
                                        <p:strVal val="visible"/>
                                      </p:to>
                                    </p:set>
                                    <p:animEffect transition="in" filter="fade">
                                      <p:cBhvr>
                                        <p:cTn id="7" dur="1"/>
                                        <p:tgtEl>
                                          <p:spTgt spid="2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1"/>
                                        </p:tgtEl>
                                        <p:attrNameLst>
                                          <p:attrName>style.visibility</p:attrName>
                                        </p:attrNameLst>
                                      </p:cBhvr>
                                      <p:to>
                                        <p:strVal val="visible"/>
                                      </p:to>
                                    </p:set>
                                    <p:animEffect transition="in" filter="fade">
                                      <p:cBhvr>
                                        <p:cTn id="12" dur="1"/>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56"/>
        <p:cNvGrpSpPr/>
        <p:nvPr/>
      </p:nvGrpSpPr>
      <p:grpSpPr>
        <a:xfrm>
          <a:off x="0" y="0"/>
          <a:ext cx="0" cy="0"/>
          <a:chOff x="0" y="0"/>
          <a:chExt cx="0" cy="0"/>
        </a:xfrm>
      </p:grpSpPr>
      <p:sp>
        <p:nvSpPr>
          <p:cNvPr id="257" name="Google Shape;257;p41"/>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Emailing of invoices</a:t>
            </a:r>
            <a:endParaRPr/>
          </a:p>
        </p:txBody>
      </p:sp>
      <p:sp>
        <p:nvSpPr>
          <p:cNvPr id="258" name="Google Shape;258;p41"/>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259" name="Google Shape;259;p41"/>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12</a:t>
            </a:fld>
            <a:endParaRPr/>
          </a:p>
        </p:txBody>
      </p:sp>
      <p:sp>
        <p:nvSpPr>
          <p:cNvPr id="260" name="Google Shape;260;p41"/>
          <p:cNvSpPr/>
          <p:nvPr/>
        </p:nvSpPr>
        <p:spPr>
          <a:xfrm>
            <a:off x="8756704" y="495700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61" name="Google Shape;261;p41"/>
          <p:cNvPicPr preferRelativeResize="0"/>
          <p:nvPr/>
        </p:nvPicPr>
        <p:blipFill>
          <a:blip r:embed="rId3">
            <a:alphaModFix/>
          </a:blip>
          <a:stretch>
            <a:fillRect/>
          </a:stretch>
        </p:blipFill>
        <p:spPr>
          <a:xfrm>
            <a:off x="1352688" y="3"/>
            <a:ext cx="9486607" cy="16601964"/>
          </a:xfrm>
          <a:prstGeom prst="rect">
            <a:avLst/>
          </a:prstGeom>
          <a:noFill/>
          <a:ln w="9525" cap="flat" cmpd="sng">
            <a:solidFill>
              <a:srgbClr val="828282"/>
            </a:solidFill>
            <a:prstDash val="solid"/>
            <a:round/>
            <a:headEnd type="none" w="sm" len="sm"/>
            <a:tailEnd type="none" w="sm" len="sm"/>
          </a:ln>
        </p:spPr>
      </p:pic>
      <p:sp>
        <p:nvSpPr>
          <p:cNvPr id="262" name="Google Shape;262;p41"/>
          <p:cNvSpPr/>
          <p:nvPr/>
        </p:nvSpPr>
        <p:spPr>
          <a:xfrm>
            <a:off x="1154352" y="5837975"/>
            <a:ext cx="5828100" cy="9270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US"/>
              <a:t>ç</a:t>
            </a:r>
            <a:endParaRPr/>
          </a:p>
        </p:txBody>
      </p:sp>
      <p:sp>
        <p:nvSpPr>
          <p:cNvPr id="2" name="Rectangular Callout 1">
            <a:extLst>
              <a:ext uri="{FF2B5EF4-FFF2-40B4-BE49-F238E27FC236}">
                <a16:creationId xmlns:a16="http://schemas.microsoft.com/office/drawing/2014/main" id="{172B6583-C917-3004-E572-D5647A5EE98E}"/>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The template feature allows you to establish the desired recipients by role, making it possible to send an invoice to the right people very quickly.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1"/>
                                        <p:tgtEl>
                                          <p:spTgt spid="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67"/>
        <p:cNvGrpSpPr/>
        <p:nvPr/>
      </p:nvGrpSpPr>
      <p:grpSpPr>
        <a:xfrm>
          <a:off x="0" y="0"/>
          <a:ext cx="0" cy="0"/>
          <a:chOff x="0" y="0"/>
          <a:chExt cx="0" cy="0"/>
        </a:xfrm>
      </p:grpSpPr>
      <p:sp>
        <p:nvSpPr>
          <p:cNvPr id="268" name="Google Shape;268;p42"/>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Emailing of invoices</a:t>
            </a:r>
            <a:endParaRPr/>
          </a:p>
        </p:txBody>
      </p:sp>
      <p:sp>
        <p:nvSpPr>
          <p:cNvPr id="269" name="Google Shape;269;p42"/>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270" name="Google Shape;270;p42"/>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13</a:t>
            </a:fld>
            <a:endParaRPr/>
          </a:p>
        </p:txBody>
      </p:sp>
      <p:sp>
        <p:nvSpPr>
          <p:cNvPr id="271" name="Google Shape;271;p42"/>
          <p:cNvSpPr/>
          <p:nvPr/>
        </p:nvSpPr>
        <p:spPr>
          <a:xfrm>
            <a:off x="8756704" y="495700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2" name="Google Shape;272;p42"/>
          <p:cNvPicPr preferRelativeResize="0"/>
          <p:nvPr/>
        </p:nvPicPr>
        <p:blipFill>
          <a:blip r:embed="rId3">
            <a:alphaModFix/>
          </a:blip>
          <a:stretch>
            <a:fillRect/>
          </a:stretch>
        </p:blipFill>
        <p:spPr>
          <a:xfrm>
            <a:off x="1352688" y="-5451172"/>
            <a:ext cx="9486607" cy="16601964"/>
          </a:xfrm>
          <a:prstGeom prst="rect">
            <a:avLst/>
          </a:prstGeom>
          <a:noFill/>
          <a:ln w="9525" cap="flat" cmpd="sng">
            <a:solidFill>
              <a:srgbClr val="828282"/>
            </a:solidFill>
            <a:prstDash val="solid"/>
            <a:round/>
            <a:headEnd type="none" w="sm" len="sm"/>
            <a:tailEnd type="none" w="sm" len="sm"/>
          </a:ln>
        </p:spPr>
      </p:pic>
      <p:sp>
        <p:nvSpPr>
          <p:cNvPr id="273" name="Google Shape;273;p42"/>
          <p:cNvSpPr/>
          <p:nvPr/>
        </p:nvSpPr>
        <p:spPr>
          <a:xfrm>
            <a:off x="1132600" y="4828950"/>
            <a:ext cx="6208800" cy="16038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ular Callout 1">
            <a:extLst>
              <a:ext uri="{FF2B5EF4-FFF2-40B4-BE49-F238E27FC236}">
                <a16:creationId xmlns:a16="http://schemas.microsoft.com/office/drawing/2014/main" id="{830393A8-008B-5FE9-9840-874770DA8D7C}"/>
              </a:ext>
            </a:extLst>
          </p:cNvPr>
          <p:cNvSpPr/>
          <p:nvPr/>
        </p:nvSpPr>
        <p:spPr>
          <a:xfrm>
            <a:off x="10122794" y="128789"/>
            <a:ext cx="2017951" cy="39022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It also allows you to put useful data in the subject line, and write a message right into the template. Once you’ve selected a template to use, the most you might need to do is personalize the body of the message a bit. But using the familiar email interface you can adjust whatever you need.</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Research activities that made this design possible include user interviews and CAB meetings. Designs were shared with CAB members for validation as we went.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3"/>
                                        </p:tgtEl>
                                        <p:attrNameLst>
                                          <p:attrName>style.visibility</p:attrName>
                                        </p:attrNameLst>
                                      </p:cBhvr>
                                      <p:to>
                                        <p:strVal val="visible"/>
                                      </p:to>
                                    </p:set>
                                    <p:animEffect transition="in" filter="fade">
                                      <p:cBhvr>
                                        <p:cTn id="7" dur="1"/>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78"/>
        <p:cNvGrpSpPr/>
        <p:nvPr/>
      </p:nvGrpSpPr>
      <p:grpSpPr>
        <a:xfrm>
          <a:off x="0" y="0"/>
          <a:ext cx="0" cy="0"/>
          <a:chOff x="0" y="0"/>
          <a:chExt cx="0" cy="0"/>
        </a:xfrm>
      </p:grpSpPr>
      <p:sp>
        <p:nvSpPr>
          <p:cNvPr id="279" name="Google Shape;279;p43"/>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SP: Admin-only</a:t>
            </a:r>
            <a:endParaRPr/>
          </a:p>
        </p:txBody>
      </p:sp>
      <p:sp>
        <p:nvSpPr>
          <p:cNvPr id="280" name="Google Shape;280;p43"/>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281" name="Google Shape;281;p43"/>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14</a:t>
            </a:fld>
            <a:endParaRPr/>
          </a:p>
        </p:txBody>
      </p:sp>
      <p:pic>
        <p:nvPicPr>
          <p:cNvPr id="282" name="Google Shape;282;p43"/>
          <p:cNvPicPr preferRelativeResize="0"/>
          <p:nvPr/>
        </p:nvPicPr>
        <p:blipFill>
          <a:blip r:embed="rId3">
            <a:alphaModFix/>
          </a:blip>
          <a:stretch>
            <a:fillRect/>
          </a:stretch>
        </p:blipFill>
        <p:spPr>
          <a:xfrm>
            <a:off x="1352676" y="1280103"/>
            <a:ext cx="9486652" cy="9545947"/>
          </a:xfrm>
          <a:prstGeom prst="rect">
            <a:avLst/>
          </a:prstGeom>
          <a:noFill/>
          <a:ln w="9525" cap="flat" cmpd="sng">
            <a:solidFill>
              <a:srgbClr val="828282"/>
            </a:solidFill>
            <a:prstDash val="solid"/>
            <a:round/>
            <a:headEnd type="none" w="sm" len="sm"/>
            <a:tailEnd type="none" w="sm" len="sm"/>
          </a:ln>
        </p:spPr>
      </p:pic>
      <p:sp>
        <p:nvSpPr>
          <p:cNvPr id="2" name="Rectangular Callout 1">
            <a:extLst>
              <a:ext uri="{FF2B5EF4-FFF2-40B4-BE49-F238E27FC236}">
                <a16:creationId xmlns:a16="http://schemas.microsoft.com/office/drawing/2014/main" id="{D4124720-B474-F45C-7FB0-0AD7F2202621}"/>
              </a:ext>
            </a:extLst>
          </p:cNvPr>
          <p:cNvSpPr/>
          <p:nvPr/>
        </p:nvSpPr>
        <p:spPr>
          <a:xfrm>
            <a:off x="10122794" y="128788"/>
            <a:ext cx="2017951" cy="3940935"/>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Here’s another one. Admins in SP need to share information with each other without inadvertently sharing it with others on the project. They need to review the work of others and have guidance to do so, and they need to share notes and attachments with other admins separately from the notes others are sharing on a given project or proposal.</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With the help of CAB members we investigated these needs and settled on an interface that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87"/>
        <p:cNvGrpSpPr/>
        <p:nvPr/>
      </p:nvGrpSpPr>
      <p:grpSpPr>
        <a:xfrm>
          <a:off x="0" y="0"/>
          <a:ext cx="0" cy="0"/>
          <a:chOff x="0" y="0"/>
          <a:chExt cx="0" cy="0"/>
        </a:xfrm>
      </p:grpSpPr>
      <p:sp>
        <p:nvSpPr>
          <p:cNvPr id="288" name="Google Shape;288;p44"/>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SP: Admin-only</a:t>
            </a:r>
            <a:endParaRPr/>
          </a:p>
        </p:txBody>
      </p:sp>
      <p:sp>
        <p:nvSpPr>
          <p:cNvPr id="289" name="Google Shape;289;p44"/>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290" name="Google Shape;290;p44"/>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15</a:t>
            </a:fld>
            <a:endParaRPr/>
          </a:p>
        </p:txBody>
      </p:sp>
      <p:pic>
        <p:nvPicPr>
          <p:cNvPr id="291" name="Google Shape;291;p44"/>
          <p:cNvPicPr preferRelativeResize="0"/>
          <p:nvPr/>
        </p:nvPicPr>
        <p:blipFill>
          <a:blip r:embed="rId3">
            <a:alphaModFix/>
          </a:blip>
          <a:stretch>
            <a:fillRect/>
          </a:stretch>
        </p:blipFill>
        <p:spPr>
          <a:xfrm>
            <a:off x="1352676" y="1280103"/>
            <a:ext cx="9486652" cy="9545947"/>
          </a:xfrm>
          <a:prstGeom prst="rect">
            <a:avLst/>
          </a:prstGeom>
          <a:noFill/>
          <a:ln w="9525" cap="flat" cmpd="sng">
            <a:solidFill>
              <a:srgbClr val="828282"/>
            </a:solidFill>
            <a:prstDash val="solid"/>
            <a:round/>
            <a:headEnd type="none" w="sm" len="sm"/>
            <a:tailEnd type="none" w="sm" len="sm"/>
          </a:ln>
        </p:spPr>
      </p:pic>
      <p:sp>
        <p:nvSpPr>
          <p:cNvPr id="292" name="Google Shape;292;p44"/>
          <p:cNvSpPr/>
          <p:nvPr/>
        </p:nvSpPr>
        <p:spPr>
          <a:xfrm>
            <a:off x="9203104" y="427180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44"/>
          <p:cNvSpPr/>
          <p:nvPr/>
        </p:nvSpPr>
        <p:spPr>
          <a:xfrm>
            <a:off x="5559629" y="388025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ular Callout 1">
            <a:extLst>
              <a:ext uri="{FF2B5EF4-FFF2-40B4-BE49-F238E27FC236}">
                <a16:creationId xmlns:a16="http://schemas.microsoft.com/office/drawing/2014/main" id="{A798A5B7-770F-C65E-34CF-C4FECF9BF0BD}"/>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simply augmented the existing UI depending on role. For convenience,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3"/>
                                        </p:tgtEl>
                                        <p:attrNameLst>
                                          <p:attrName>style.visibility</p:attrName>
                                        </p:attrNameLst>
                                      </p:cBhvr>
                                      <p:to>
                                        <p:strVal val="visible"/>
                                      </p:to>
                                    </p:set>
                                    <p:animEffect transition="in" filter="fade">
                                      <p:cBhvr>
                                        <p:cTn id="7" dur="1"/>
                                        <p:tgtEl>
                                          <p:spTgt spid="293"/>
                                        </p:tgtEl>
                                      </p:cBhvr>
                                    </p:animEffect>
                                  </p:childTnLst>
                                </p:cTn>
                              </p:par>
                              <p:par>
                                <p:cTn id="8" presetID="10" presetClass="entr" presetSubtype="0" fill="hold" nodeType="withEffect">
                                  <p:stCondLst>
                                    <p:cond delay="0"/>
                                  </p:stCondLst>
                                  <p:childTnLst>
                                    <p:set>
                                      <p:cBhvr>
                                        <p:cTn id="9" dur="1" fill="hold">
                                          <p:stCondLst>
                                            <p:cond delay="0"/>
                                          </p:stCondLst>
                                        </p:cTn>
                                        <p:tgtEl>
                                          <p:spTgt spid="292"/>
                                        </p:tgtEl>
                                        <p:attrNameLst>
                                          <p:attrName>style.visibility</p:attrName>
                                        </p:attrNameLst>
                                      </p:cBhvr>
                                      <p:to>
                                        <p:strVal val="visible"/>
                                      </p:to>
                                    </p:set>
                                    <p:animEffect transition="in" filter="fade">
                                      <p:cBhvr>
                                        <p:cTn id="10" dur="1"/>
                                        <p:tgtEl>
                                          <p:spTgt spid="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98"/>
        <p:cNvGrpSpPr/>
        <p:nvPr/>
      </p:nvGrpSpPr>
      <p:grpSpPr>
        <a:xfrm>
          <a:off x="0" y="0"/>
          <a:ext cx="0" cy="0"/>
          <a:chOff x="0" y="0"/>
          <a:chExt cx="0" cy="0"/>
        </a:xfrm>
      </p:grpSpPr>
      <p:sp>
        <p:nvSpPr>
          <p:cNvPr id="299" name="Google Shape;299;p45"/>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SP: Admin-only</a:t>
            </a:r>
            <a:endParaRPr/>
          </a:p>
        </p:txBody>
      </p:sp>
      <p:sp>
        <p:nvSpPr>
          <p:cNvPr id="300" name="Google Shape;300;p45"/>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301" name="Google Shape;301;p45"/>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16</a:t>
            </a:fld>
            <a:endParaRPr/>
          </a:p>
        </p:txBody>
      </p:sp>
      <p:pic>
        <p:nvPicPr>
          <p:cNvPr id="302" name="Google Shape;302;p45"/>
          <p:cNvPicPr preferRelativeResize="0"/>
          <p:nvPr/>
        </p:nvPicPr>
        <p:blipFill>
          <a:blip r:embed="rId3">
            <a:alphaModFix/>
          </a:blip>
          <a:stretch>
            <a:fillRect/>
          </a:stretch>
        </p:blipFill>
        <p:spPr>
          <a:xfrm>
            <a:off x="1352676" y="-1249047"/>
            <a:ext cx="9486652" cy="9545947"/>
          </a:xfrm>
          <a:prstGeom prst="rect">
            <a:avLst/>
          </a:prstGeom>
          <a:noFill/>
          <a:ln w="9525" cap="flat" cmpd="sng">
            <a:solidFill>
              <a:srgbClr val="828282"/>
            </a:solidFill>
            <a:prstDash val="solid"/>
            <a:round/>
            <a:headEnd type="none" w="sm" len="sm"/>
            <a:tailEnd type="none" w="sm" len="sm"/>
          </a:ln>
        </p:spPr>
      </p:pic>
      <p:sp>
        <p:nvSpPr>
          <p:cNvPr id="303" name="Google Shape;303;p45"/>
          <p:cNvSpPr/>
          <p:nvPr/>
        </p:nvSpPr>
        <p:spPr>
          <a:xfrm>
            <a:off x="5559629" y="141140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Rectangular Callout 1">
            <a:extLst>
              <a:ext uri="{FF2B5EF4-FFF2-40B4-BE49-F238E27FC236}">
                <a16:creationId xmlns:a16="http://schemas.microsoft.com/office/drawing/2014/main" id="{8D9EB06B-2289-1815-32BE-607677853113}"/>
              </a:ext>
            </a:extLst>
          </p:cNvPr>
          <p:cNvSpPr/>
          <p:nvPr/>
        </p:nvSpPr>
        <p:spPr>
          <a:xfrm>
            <a:off x="10122794" y="128788"/>
            <a:ext cx="2017951" cy="3528811"/>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admin-only notes and attachments appear together in their own tab, which has the happy side-effect of allowing the admins to leave explanatory comments about the attachments themselves. It also alleviates confusion about what is visible or not visible to non-admins.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Relatively tight iteration of designs with individual CAB members made this nearly a co-design exercise.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308"/>
        <p:cNvGrpSpPr/>
        <p:nvPr/>
      </p:nvGrpSpPr>
      <p:grpSpPr>
        <a:xfrm>
          <a:off x="0" y="0"/>
          <a:ext cx="0" cy="0"/>
          <a:chOff x="0" y="0"/>
          <a:chExt cx="0" cy="0"/>
        </a:xfrm>
      </p:grpSpPr>
      <p:sp>
        <p:nvSpPr>
          <p:cNvPr id="309" name="Google Shape;309;p46"/>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distribution form</a:t>
            </a:r>
            <a:endParaRPr/>
          </a:p>
        </p:txBody>
      </p:sp>
      <p:sp>
        <p:nvSpPr>
          <p:cNvPr id="310" name="Google Shape;310;p46"/>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311" name="Google Shape;311;p46"/>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17</a:t>
            </a:fld>
            <a:endParaRPr/>
          </a:p>
        </p:txBody>
      </p:sp>
      <p:pic>
        <p:nvPicPr>
          <p:cNvPr id="312" name="Google Shape;312;p46"/>
          <p:cNvPicPr preferRelativeResize="0"/>
          <p:nvPr/>
        </p:nvPicPr>
        <p:blipFill rotWithShape="1">
          <a:blip r:embed="rId3">
            <a:alphaModFix/>
          </a:blip>
          <a:srcRect t="6959"/>
          <a:stretch/>
        </p:blipFill>
        <p:spPr>
          <a:xfrm>
            <a:off x="1352675" y="0"/>
            <a:ext cx="9486648" cy="9781975"/>
          </a:xfrm>
          <a:prstGeom prst="rect">
            <a:avLst/>
          </a:prstGeom>
          <a:noFill/>
          <a:ln w="9525" cap="flat" cmpd="sng">
            <a:solidFill>
              <a:srgbClr val="828282"/>
            </a:solidFill>
            <a:prstDash val="solid"/>
            <a:round/>
            <a:headEnd type="none" w="sm" len="sm"/>
            <a:tailEnd type="none" w="sm" len="sm"/>
          </a:ln>
        </p:spPr>
      </p:pic>
      <p:sp>
        <p:nvSpPr>
          <p:cNvPr id="2" name="Rectangular Callout 1">
            <a:extLst>
              <a:ext uri="{FF2B5EF4-FFF2-40B4-BE49-F238E27FC236}">
                <a16:creationId xmlns:a16="http://schemas.microsoft.com/office/drawing/2014/main" id="{F277708F-54F6-4479-1BEB-BAA4DA64C11F}"/>
              </a:ext>
            </a:extLst>
          </p:cNvPr>
          <p:cNvSpPr/>
          <p:nvPr/>
        </p:nvSpPr>
        <p:spPr>
          <a:xfrm>
            <a:off x="9350062" y="128788"/>
            <a:ext cx="2790683" cy="6619741"/>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Here’s one that’s not complete yet, but you can see the difference in convenience between what was and what will be pretty clearly.</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In Inventions one needs to take incoming money and distribute it to various parties according to the terms of technology licensing agreement. So at some point someone in the tech transfer office has to make a distribution template that will do all the math for them. This involves setting up rules and, within some of those rules, additional rules to determine to what people or departments or organizations money will be sent.</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One challenge with the existing interface is that whenever you add something to the template it gets added at the bottom, and there’s a lot of clicking on these icons on the side to bring it to the right place. You have to figure out where to put it, what level to indent it, etc. It’s highly manual and there’s so many clicks just to position things correctly. It’s easy to make mistakes, only to have the system complain at you that you did it wrong. And it’s not that easy to follow what is nested where. Work of the designer and PM directly with some key customer users made this design possible.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317"/>
        <p:cNvGrpSpPr/>
        <p:nvPr/>
      </p:nvGrpSpPr>
      <p:grpSpPr>
        <a:xfrm>
          <a:off x="0" y="0"/>
          <a:ext cx="0" cy="0"/>
          <a:chOff x="0" y="0"/>
          <a:chExt cx="0" cy="0"/>
        </a:xfrm>
      </p:grpSpPr>
      <p:sp>
        <p:nvSpPr>
          <p:cNvPr id="318" name="Google Shape;318;p47"/>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distribution form</a:t>
            </a:r>
            <a:endParaRPr/>
          </a:p>
        </p:txBody>
      </p:sp>
      <p:sp>
        <p:nvSpPr>
          <p:cNvPr id="319" name="Google Shape;319;p47"/>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320" name="Google Shape;320;p47"/>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18</a:t>
            </a:fld>
            <a:endParaRPr/>
          </a:p>
        </p:txBody>
      </p:sp>
      <p:pic>
        <p:nvPicPr>
          <p:cNvPr id="321" name="Google Shape;321;p47"/>
          <p:cNvPicPr preferRelativeResize="0"/>
          <p:nvPr/>
        </p:nvPicPr>
        <p:blipFill>
          <a:blip r:embed="rId3">
            <a:alphaModFix/>
          </a:blip>
          <a:stretch>
            <a:fillRect/>
          </a:stretch>
        </p:blipFill>
        <p:spPr>
          <a:xfrm>
            <a:off x="1352684" y="3"/>
            <a:ext cx="9486650" cy="16734474"/>
          </a:xfrm>
          <a:prstGeom prst="rect">
            <a:avLst/>
          </a:prstGeom>
          <a:noFill/>
          <a:ln w="9525" cap="flat" cmpd="sng">
            <a:solidFill>
              <a:srgbClr val="828282"/>
            </a:solidFill>
            <a:prstDash val="solid"/>
            <a:round/>
            <a:headEnd type="none" w="sm" len="sm"/>
            <a:tailEnd type="none" w="sm" len="sm"/>
          </a:ln>
        </p:spPr>
      </p:pic>
      <p:sp>
        <p:nvSpPr>
          <p:cNvPr id="322" name="Google Shape;322;p47"/>
          <p:cNvSpPr/>
          <p:nvPr/>
        </p:nvSpPr>
        <p:spPr>
          <a:xfrm>
            <a:off x="3262800" y="4743150"/>
            <a:ext cx="4078500" cy="7203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23" name="Google Shape;323;p47"/>
          <p:cNvCxnSpPr/>
          <p:nvPr/>
        </p:nvCxnSpPr>
        <p:spPr>
          <a:xfrm rot="10800000">
            <a:off x="5459900" y="3045275"/>
            <a:ext cx="1653000" cy="0"/>
          </a:xfrm>
          <a:prstGeom prst="straightConnector1">
            <a:avLst/>
          </a:prstGeom>
          <a:noFill/>
          <a:ln w="38100" cap="flat" cmpd="sng">
            <a:solidFill>
              <a:schemeClr val="accent5"/>
            </a:solidFill>
            <a:prstDash val="solid"/>
            <a:round/>
            <a:headEnd type="none" w="med" len="med"/>
            <a:tailEnd type="triangle" w="med" len="med"/>
          </a:ln>
        </p:spPr>
      </p:cxnSp>
      <p:cxnSp>
        <p:nvCxnSpPr>
          <p:cNvPr id="324" name="Google Shape;324;p47"/>
          <p:cNvCxnSpPr/>
          <p:nvPr/>
        </p:nvCxnSpPr>
        <p:spPr>
          <a:xfrm rot="10800000">
            <a:off x="5459900" y="4426525"/>
            <a:ext cx="1653000" cy="0"/>
          </a:xfrm>
          <a:prstGeom prst="straightConnector1">
            <a:avLst/>
          </a:prstGeom>
          <a:noFill/>
          <a:ln w="38100" cap="flat" cmpd="sng">
            <a:solidFill>
              <a:schemeClr val="accent5"/>
            </a:solidFill>
            <a:prstDash val="solid"/>
            <a:round/>
            <a:headEnd type="none" w="med" len="med"/>
            <a:tailEnd type="triangle" w="med" len="med"/>
          </a:ln>
        </p:spPr>
      </p:cxnSp>
      <p:cxnSp>
        <p:nvCxnSpPr>
          <p:cNvPr id="325" name="Google Shape;325;p47"/>
          <p:cNvCxnSpPr/>
          <p:nvPr/>
        </p:nvCxnSpPr>
        <p:spPr>
          <a:xfrm rot="10800000">
            <a:off x="5459900" y="3502075"/>
            <a:ext cx="1653000" cy="0"/>
          </a:xfrm>
          <a:prstGeom prst="straightConnector1">
            <a:avLst/>
          </a:prstGeom>
          <a:noFill/>
          <a:ln w="38100" cap="flat" cmpd="sng">
            <a:solidFill>
              <a:schemeClr val="accent5"/>
            </a:solidFill>
            <a:prstDash val="solid"/>
            <a:round/>
            <a:headEnd type="none" w="med" len="med"/>
            <a:tailEnd type="triangle" w="med" len="med"/>
          </a:ln>
        </p:spPr>
      </p:cxnSp>
      <p:cxnSp>
        <p:nvCxnSpPr>
          <p:cNvPr id="326" name="Google Shape;326;p47"/>
          <p:cNvCxnSpPr/>
          <p:nvPr/>
        </p:nvCxnSpPr>
        <p:spPr>
          <a:xfrm rot="10800000">
            <a:off x="5459900" y="6855350"/>
            <a:ext cx="1653000" cy="0"/>
          </a:xfrm>
          <a:prstGeom prst="straightConnector1">
            <a:avLst/>
          </a:prstGeom>
          <a:noFill/>
          <a:ln w="38100" cap="flat" cmpd="sng">
            <a:solidFill>
              <a:schemeClr val="accent5"/>
            </a:solidFill>
            <a:prstDash val="solid"/>
            <a:round/>
            <a:headEnd type="none" w="med" len="med"/>
            <a:tailEnd type="triangle" w="med" len="med"/>
          </a:ln>
        </p:spPr>
      </p:cxnSp>
      <p:sp>
        <p:nvSpPr>
          <p:cNvPr id="2" name="Rectangular Callout 1">
            <a:extLst>
              <a:ext uri="{FF2B5EF4-FFF2-40B4-BE49-F238E27FC236}">
                <a16:creationId xmlns:a16="http://schemas.microsoft.com/office/drawing/2014/main" id="{EAAA25E1-DB83-68D5-737A-48FDE2A10940}"/>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So let’s let you add an item where it should go on the template rather than just at the bottom. we’ll make things only go where the nesting can be correct.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2"/>
                                        </p:tgtEl>
                                        <p:attrNameLst>
                                          <p:attrName>style.visibility</p:attrName>
                                        </p:attrNameLst>
                                      </p:cBhvr>
                                      <p:to>
                                        <p:strVal val="visible"/>
                                      </p:to>
                                    </p:set>
                                    <p:animEffect transition="in" filter="fade">
                                      <p:cBhvr>
                                        <p:cTn id="7" dur="1"/>
                                        <p:tgtEl>
                                          <p:spTgt spid="3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4"/>
                                        </p:tgtEl>
                                        <p:attrNameLst>
                                          <p:attrName>style.visibility</p:attrName>
                                        </p:attrNameLst>
                                      </p:cBhvr>
                                      <p:to>
                                        <p:strVal val="visible"/>
                                      </p:to>
                                    </p:set>
                                    <p:animEffect transition="in" filter="fade">
                                      <p:cBhvr>
                                        <p:cTn id="12" dur="1"/>
                                        <p:tgtEl>
                                          <p:spTgt spid="324"/>
                                        </p:tgtEl>
                                      </p:cBhvr>
                                    </p:animEffect>
                                  </p:childTnLst>
                                </p:cTn>
                              </p:par>
                              <p:par>
                                <p:cTn id="13" presetID="10" presetClass="entr" presetSubtype="0" fill="hold" nodeType="withEffect">
                                  <p:stCondLst>
                                    <p:cond delay="0"/>
                                  </p:stCondLst>
                                  <p:childTnLst>
                                    <p:set>
                                      <p:cBhvr>
                                        <p:cTn id="14" dur="1" fill="hold">
                                          <p:stCondLst>
                                            <p:cond delay="0"/>
                                          </p:stCondLst>
                                        </p:cTn>
                                        <p:tgtEl>
                                          <p:spTgt spid="325"/>
                                        </p:tgtEl>
                                        <p:attrNameLst>
                                          <p:attrName>style.visibility</p:attrName>
                                        </p:attrNameLst>
                                      </p:cBhvr>
                                      <p:to>
                                        <p:strVal val="visible"/>
                                      </p:to>
                                    </p:set>
                                    <p:animEffect transition="in" filter="fade">
                                      <p:cBhvr>
                                        <p:cTn id="15" dur="1"/>
                                        <p:tgtEl>
                                          <p:spTgt spid="325"/>
                                        </p:tgtEl>
                                      </p:cBhvr>
                                    </p:animEffect>
                                  </p:childTnLst>
                                </p:cTn>
                              </p:par>
                              <p:par>
                                <p:cTn id="16" presetID="10" presetClass="entr" presetSubtype="0" fill="hold" nodeType="withEffect">
                                  <p:stCondLst>
                                    <p:cond delay="0"/>
                                  </p:stCondLst>
                                  <p:childTnLst>
                                    <p:set>
                                      <p:cBhvr>
                                        <p:cTn id="17" dur="1" fill="hold">
                                          <p:stCondLst>
                                            <p:cond delay="0"/>
                                          </p:stCondLst>
                                        </p:cTn>
                                        <p:tgtEl>
                                          <p:spTgt spid="326"/>
                                        </p:tgtEl>
                                        <p:attrNameLst>
                                          <p:attrName>style.visibility</p:attrName>
                                        </p:attrNameLst>
                                      </p:cBhvr>
                                      <p:to>
                                        <p:strVal val="visible"/>
                                      </p:to>
                                    </p:set>
                                    <p:animEffect transition="in" filter="fade">
                                      <p:cBhvr>
                                        <p:cTn id="18" dur="1"/>
                                        <p:tgtEl>
                                          <p:spTgt spid="326"/>
                                        </p:tgtEl>
                                      </p:cBhvr>
                                    </p:animEffect>
                                  </p:childTnLst>
                                </p:cTn>
                              </p:par>
                              <p:par>
                                <p:cTn id="19" presetID="10" presetClass="entr" presetSubtype="0" fill="hold" nodeType="withEffect">
                                  <p:stCondLst>
                                    <p:cond delay="0"/>
                                  </p:stCondLst>
                                  <p:childTnLst>
                                    <p:set>
                                      <p:cBhvr>
                                        <p:cTn id="20" dur="1" fill="hold">
                                          <p:stCondLst>
                                            <p:cond delay="0"/>
                                          </p:stCondLst>
                                        </p:cTn>
                                        <p:tgtEl>
                                          <p:spTgt spid="323"/>
                                        </p:tgtEl>
                                        <p:attrNameLst>
                                          <p:attrName>style.visibility</p:attrName>
                                        </p:attrNameLst>
                                      </p:cBhvr>
                                      <p:to>
                                        <p:strVal val="visible"/>
                                      </p:to>
                                    </p:set>
                                    <p:animEffect transition="in" filter="fade">
                                      <p:cBhvr>
                                        <p:cTn id="21" dur="1"/>
                                        <p:tgtEl>
                                          <p:spTgt spid="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331"/>
        <p:cNvGrpSpPr/>
        <p:nvPr/>
      </p:nvGrpSpPr>
      <p:grpSpPr>
        <a:xfrm>
          <a:off x="0" y="0"/>
          <a:ext cx="0" cy="0"/>
          <a:chOff x="0" y="0"/>
          <a:chExt cx="0" cy="0"/>
        </a:xfrm>
      </p:grpSpPr>
      <p:sp>
        <p:nvSpPr>
          <p:cNvPr id="332" name="Google Shape;332;p48"/>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distribution form</a:t>
            </a:r>
            <a:endParaRPr/>
          </a:p>
        </p:txBody>
      </p:sp>
      <p:sp>
        <p:nvSpPr>
          <p:cNvPr id="333" name="Google Shape;333;p48"/>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334" name="Google Shape;334;p48"/>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19</a:t>
            </a:fld>
            <a:endParaRPr/>
          </a:p>
        </p:txBody>
      </p:sp>
      <p:pic>
        <p:nvPicPr>
          <p:cNvPr id="335" name="Google Shape;335;p48"/>
          <p:cNvPicPr preferRelativeResize="0"/>
          <p:nvPr/>
        </p:nvPicPr>
        <p:blipFill>
          <a:blip r:embed="rId3">
            <a:alphaModFix/>
          </a:blip>
          <a:stretch>
            <a:fillRect/>
          </a:stretch>
        </p:blipFill>
        <p:spPr>
          <a:xfrm>
            <a:off x="1352684" y="-4644547"/>
            <a:ext cx="9486650" cy="16734474"/>
          </a:xfrm>
          <a:prstGeom prst="rect">
            <a:avLst/>
          </a:prstGeom>
          <a:noFill/>
          <a:ln w="9525" cap="flat" cmpd="sng">
            <a:solidFill>
              <a:srgbClr val="828282"/>
            </a:solidFill>
            <a:prstDash val="solid"/>
            <a:round/>
            <a:headEnd type="none" w="sm" len="sm"/>
            <a:tailEnd type="none" w="sm" len="sm"/>
          </a:ln>
        </p:spPr>
      </p:pic>
      <p:cxnSp>
        <p:nvCxnSpPr>
          <p:cNvPr id="336" name="Google Shape;336;p48"/>
          <p:cNvCxnSpPr/>
          <p:nvPr/>
        </p:nvCxnSpPr>
        <p:spPr>
          <a:xfrm rot="10800000">
            <a:off x="3930400" y="1207900"/>
            <a:ext cx="1653000" cy="0"/>
          </a:xfrm>
          <a:prstGeom prst="straightConnector1">
            <a:avLst/>
          </a:prstGeom>
          <a:noFill/>
          <a:ln w="38100" cap="flat" cmpd="sng">
            <a:solidFill>
              <a:schemeClr val="accent5"/>
            </a:solidFill>
            <a:prstDash val="solid"/>
            <a:round/>
            <a:headEnd type="none" w="med" len="med"/>
            <a:tailEnd type="triangle" w="med" len="med"/>
          </a:ln>
        </p:spPr>
      </p:cxnSp>
      <p:grpSp>
        <p:nvGrpSpPr>
          <p:cNvPr id="337" name="Google Shape;337;p48"/>
          <p:cNvGrpSpPr/>
          <p:nvPr/>
        </p:nvGrpSpPr>
        <p:grpSpPr>
          <a:xfrm>
            <a:off x="1441275" y="661800"/>
            <a:ext cx="647175" cy="6309300"/>
            <a:chOff x="1441275" y="661800"/>
            <a:chExt cx="647175" cy="6309300"/>
          </a:xfrm>
        </p:grpSpPr>
        <p:sp>
          <p:nvSpPr>
            <p:cNvPr id="338" name="Google Shape;338;p48"/>
            <p:cNvSpPr/>
            <p:nvPr/>
          </p:nvSpPr>
          <p:spPr>
            <a:xfrm>
              <a:off x="1441275" y="661800"/>
              <a:ext cx="441300" cy="6309300"/>
            </a:xfrm>
            <a:prstGeom prst="leftBracket">
              <a:avLst>
                <a:gd name="adj" fmla="val 8333"/>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48"/>
            <p:cNvSpPr/>
            <p:nvPr/>
          </p:nvSpPr>
          <p:spPr>
            <a:xfrm>
              <a:off x="1647150" y="2353100"/>
              <a:ext cx="441300" cy="1411800"/>
            </a:xfrm>
            <a:prstGeom prst="leftBracket">
              <a:avLst>
                <a:gd name="adj" fmla="val 8333"/>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48"/>
            <p:cNvSpPr/>
            <p:nvPr/>
          </p:nvSpPr>
          <p:spPr>
            <a:xfrm>
              <a:off x="1647150" y="3897325"/>
              <a:ext cx="441300" cy="1411800"/>
            </a:xfrm>
            <a:prstGeom prst="leftBracket">
              <a:avLst>
                <a:gd name="adj" fmla="val 8333"/>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48"/>
            <p:cNvSpPr/>
            <p:nvPr/>
          </p:nvSpPr>
          <p:spPr>
            <a:xfrm>
              <a:off x="1647150" y="5441550"/>
              <a:ext cx="441300" cy="1411800"/>
            </a:xfrm>
            <a:prstGeom prst="leftBracket">
              <a:avLst>
                <a:gd name="adj" fmla="val 8333"/>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Rectangular Callout 1">
            <a:extLst>
              <a:ext uri="{FF2B5EF4-FFF2-40B4-BE49-F238E27FC236}">
                <a16:creationId xmlns:a16="http://schemas.microsoft.com/office/drawing/2014/main" id="{11C59F03-8ADD-568D-B535-2B5FDDE240D0}"/>
              </a:ext>
            </a:extLst>
          </p:cNvPr>
          <p:cNvSpPr/>
          <p:nvPr/>
        </p:nvSpPr>
        <p:spPr>
          <a:xfrm>
            <a:off x="9221274" y="128788"/>
            <a:ext cx="2919472" cy="6606863"/>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And let’s guide your action through labeling and clear nesting.</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This results in a less flexible interface, but one that is less prone to error, as we’ve lopped off a raft of opportunities for mistakes. The nesting is clearer. We can let you move things around, but you can’t put them in patently wrong places. And it takes much fewer operations, fewer clicks and drags, to make these changes.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Also, we can pull in things the system already knows and not make you re-enter them. When it comes time to use one of these templates we can pull in the people and groups that are already established in the system. The job of data entry becomes merely looking it over to see that it’s right.</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We’re also considering looking at the most common distribution templates our customers need and seeing if we can ship with some of these as templates already built, further reducing the work it takes to get started. Rather than making something from scratch you can start with something close to right, and bend it to your needs.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Work of the designer and PM directly with some key customer users made this design possible.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6"/>
                                        </p:tgtEl>
                                        <p:attrNameLst>
                                          <p:attrName>style.visibility</p:attrName>
                                        </p:attrNameLst>
                                      </p:cBhvr>
                                      <p:to>
                                        <p:strVal val="visible"/>
                                      </p:to>
                                    </p:set>
                                    <p:animEffect transition="in" filter="fade">
                                      <p:cBhvr>
                                        <p:cTn id="7" dur="1"/>
                                        <p:tgtEl>
                                          <p:spTgt spid="3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
                                        </p:tgtEl>
                                        <p:attrNameLst>
                                          <p:attrName>style.visibility</p:attrName>
                                        </p:attrNameLst>
                                      </p:cBhvr>
                                      <p:to>
                                        <p:strVal val="visible"/>
                                      </p:to>
                                    </p:set>
                                    <p:animEffect transition="in" filter="fade">
                                      <p:cBhvr>
                                        <p:cTn id="12" dur="1"/>
                                        <p:tgtEl>
                                          <p:spTgt spid="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1"/>
          <p:cNvSpPr/>
          <p:nvPr/>
        </p:nvSpPr>
        <p:spPr>
          <a:xfrm>
            <a:off x="-900" y="4123025"/>
            <a:ext cx="12203400" cy="27351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1"/>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t>UX charter</a:t>
            </a:r>
            <a:endParaRPr/>
          </a:p>
        </p:txBody>
      </p:sp>
      <p:sp>
        <p:nvSpPr>
          <p:cNvPr id="161" name="Google Shape;161;p31"/>
          <p:cNvSpPr txBox="1">
            <a:spLocks noGrp="1"/>
          </p:cNvSpPr>
          <p:nvPr>
            <p:ph type="body" idx="1"/>
          </p:nvPr>
        </p:nvSpPr>
        <p:spPr>
          <a:xfrm>
            <a:off x="-900" y="1280100"/>
            <a:ext cx="12192000" cy="5577900"/>
          </a:xfrm>
          <a:prstGeom prst="rect">
            <a:avLst/>
          </a:prstGeom>
        </p:spPr>
        <p:txBody>
          <a:bodyPr spcFirstLastPara="1" wrap="square" lIns="274300" tIns="45675" rIns="274300" bIns="274300" anchor="t" anchorCtr="0">
            <a:noAutofit/>
          </a:bodyPr>
          <a:lstStyle/>
          <a:p>
            <a:pPr marL="457200" lvl="0" indent="-381000" algn="l" rtl="0">
              <a:lnSpc>
                <a:spcPct val="115000"/>
              </a:lnSpc>
              <a:spcBef>
                <a:spcPts val="0"/>
              </a:spcBef>
              <a:spcAft>
                <a:spcPts val="0"/>
              </a:spcAft>
              <a:buClr>
                <a:srgbClr val="000000"/>
              </a:buClr>
              <a:buSzPts val="2400"/>
              <a:buChar char="●"/>
            </a:pPr>
            <a:r>
              <a:rPr lang="en-US" sz="2400" b="1" i="1">
                <a:solidFill>
                  <a:srgbClr val="333333"/>
                </a:solidFill>
              </a:rPr>
              <a:t>Understand</a:t>
            </a:r>
            <a:r>
              <a:rPr lang="en-US" sz="2400" b="1">
                <a:solidFill>
                  <a:srgbClr val="333333"/>
                </a:solidFill>
              </a:rPr>
              <a:t> organization and user needs and behavior and design highly usable, useful, and accessible interfaces to suit</a:t>
            </a:r>
            <a:endParaRPr sz="2400" b="1">
              <a:solidFill>
                <a:srgbClr val="333333"/>
              </a:solidFill>
            </a:endParaRPr>
          </a:p>
          <a:p>
            <a:pPr marL="457200" lvl="0" indent="-381000" algn="l" rtl="0">
              <a:lnSpc>
                <a:spcPct val="115000"/>
              </a:lnSpc>
              <a:spcBef>
                <a:spcPts val="0"/>
              </a:spcBef>
              <a:spcAft>
                <a:spcPts val="0"/>
              </a:spcAft>
              <a:buClr>
                <a:srgbClr val="000000"/>
              </a:buClr>
              <a:buSzPts val="2400"/>
              <a:buChar char="●"/>
            </a:pPr>
            <a:r>
              <a:rPr lang="en-US" sz="2400" b="1" i="1">
                <a:solidFill>
                  <a:srgbClr val="333333"/>
                </a:solidFill>
              </a:rPr>
              <a:t>Improve</a:t>
            </a:r>
            <a:r>
              <a:rPr lang="en-US" sz="2400" b="1">
                <a:solidFill>
                  <a:srgbClr val="333333"/>
                </a:solidFill>
              </a:rPr>
              <a:t> intelligibility, usability, and inclusiveness across all of our products, thereby avoiding training and support costs and improving user satisfaction</a:t>
            </a:r>
            <a:endParaRPr sz="2400" b="1">
              <a:solidFill>
                <a:srgbClr val="333333"/>
              </a:solidFill>
            </a:endParaRPr>
          </a:p>
          <a:p>
            <a:pPr marL="457200" lvl="0" indent="-381000" algn="l" rtl="0">
              <a:lnSpc>
                <a:spcPct val="115000"/>
              </a:lnSpc>
              <a:spcBef>
                <a:spcPts val="0"/>
              </a:spcBef>
              <a:spcAft>
                <a:spcPts val="0"/>
              </a:spcAft>
              <a:buClr>
                <a:srgbClr val="000000"/>
              </a:buClr>
              <a:buSzPts val="2400"/>
              <a:buChar char="●"/>
            </a:pPr>
            <a:r>
              <a:rPr lang="en-US" sz="2400" b="1" i="1">
                <a:solidFill>
                  <a:srgbClr val="333333"/>
                </a:solidFill>
              </a:rPr>
              <a:t>Investigate</a:t>
            </a:r>
            <a:r>
              <a:rPr lang="en-US" sz="2400" b="1">
                <a:solidFill>
                  <a:srgbClr val="333333"/>
                </a:solidFill>
              </a:rPr>
              <a:t> emerging client and prospect needs and offer conceptual designs for validation and subsequent planning</a:t>
            </a:r>
            <a:endParaRPr sz="2400" b="1">
              <a:solidFill>
                <a:srgbClr val="333333"/>
              </a:solidFill>
            </a:endParaRPr>
          </a:p>
        </p:txBody>
      </p:sp>
      <p:sp>
        <p:nvSpPr>
          <p:cNvPr id="162" name="Google Shape;162;p31"/>
          <p:cNvSpPr txBox="1">
            <a:spLocks noGrp="1"/>
          </p:cNvSpPr>
          <p:nvPr>
            <p:ph type="subTitle" idx="2"/>
          </p:nvPr>
        </p:nvSpPr>
        <p:spPr>
          <a:xfrm>
            <a:off x="1" y="731403"/>
            <a:ext cx="10972800" cy="548700"/>
          </a:xfrm>
          <a:prstGeom prst="rect">
            <a:avLst/>
          </a:prstGeom>
        </p:spPr>
        <p:txBody>
          <a:bodyPr spcFirstLastPara="1" wrap="square" lIns="274300" tIns="0" rIns="274300" bIns="365775" anchor="t" anchorCtr="0">
            <a:noAutofit/>
          </a:bodyPr>
          <a:lstStyle/>
          <a:p>
            <a:pPr marL="0" lvl="0" indent="0" algn="l" rtl="0">
              <a:spcBef>
                <a:spcPts val="400"/>
              </a:spcBef>
              <a:spcAft>
                <a:spcPts val="0"/>
              </a:spcAft>
              <a:buNone/>
            </a:pPr>
            <a:r>
              <a:rPr lang="en-US" b="0">
                <a:latin typeface="Lato Black"/>
                <a:ea typeface="Lato Black"/>
                <a:cs typeface="Lato Black"/>
                <a:sym typeface="Lato Black"/>
              </a:rPr>
              <a:t>How does the UX team contribute</a:t>
            </a:r>
            <a:r>
              <a:rPr lang="en-US"/>
              <a:t> to what are we meant to do and accomplish?</a:t>
            </a:r>
            <a:endParaRPr/>
          </a:p>
        </p:txBody>
      </p:sp>
      <p:sp>
        <p:nvSpPr>
          <p:cNvPr id="163" name="Google Shape;163;p31"/>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2</a:t>
            </a:fld>
            <a:endParaRPr/>
          </a:p>
        </p:txBody>
      </p:sp>
      <p:pic>
        <p:nvPicPr>
          <p:cNvPr id="164" name="Google Shape;164;p31"/>
          <p:cNvPicPr preferRelativeResize="0"/>
          <p:nvPr/>
        </p:nvPicPr>
        <p:blipFill>
          <a:blip r:embed="rId3">
            <a:alphaModFix/>
          </a:blip>
          <a:stretch>
            <a:fillRect/>
          </a:stretch>
        </p:blipFill>
        <p:spPr>
          <a:xfrm>
            <a:off x="2728351" y="4183100"/>
            <a:ext cx="6744899" cy="2614950"/>
          </a:xfrm>
          <a:prstGeom prst="rect">
            <a:avLst/>
          </a:prstGeom>
          <a:noFill/>
          <a:ln>
            <a:noFill/>
          </a:ln>
        </p:spPr>
      </p:pic>
      <p:sp>
        <p:nvSpPr>
          <p:cNvPr id="6" name="Rectangular Callout 5">
            <a:extLst>
              <a:ext uri="{FF2B5EF4-FFF2-40B4-BE49-F238E27FC236}">
                <a16:creationId xmlns:a16="http://schemas.microsoft.com/office/drawing/2014/main" id="{CD99CEF4-4C07-54F7-4431-D6FF1475D573}"/>
              </a:ext>
            </a:extLst>
          </p:cNvPr>
          <p:cNvSpPr/>
          <p:nvPr/>
        </p:nvSpPr>
        <p:spPr>
          <a:xfrm>
            <a:off x="10122794" y="128788"/>
            <a:ext cx="2017951" cy="4146997"/>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The UX team charter holds that our job is to help:</a:t>
            </a:r>
          </a:p>
          <a:p>
            <a:pPr marL="0" lvl="0" indent="0" algn="l" rtl="0">
              <a:spcBef>
                <a:spcPts val="0"/>
              </a:spcBef>
              <a:spcAft>
                <a:spcPts val="0"/>
              </a:spcAft>
              <a:buNone/>
            </a:pPr>
            <a:r>
              <a:rPr lang="en-US" sz="1200" dirty="0"/>
              <a:t>understand the needs of our customers and users</a:t>
            </a:r>
          </a:p>
          <a:p>
            <a:pPr marL="0" lvl="0" indent="0" algn="l" rtl="0">
              <a:spcBef>
                <a:spcPts val="0"/>
              </a:spcBef>
              <a:spcAft>
                <a:spcPts val="0"/>
              </a:spcAft>
              <a:buClr>
                <a:schemeClr val="dk1"/>
              </a:buClr>
              <a:buSzPts val="1100"/>
              <a:buFont typeface="Arial"/>
              <a:buNone/>
            </a:pPr>
            <a:r>
              <a:rPr lang="en-US" sz="1200" dirty="0"/>
              <a:t>improve intelligibility, usefulness, usability, and inclusiveness of our products</a:t>
            </a:r>
          </a:p>
          <a:p>
            <a:pPr marL="0" lvl="0" indent="0" algn="l" rtl="0">
              <a:spcBef>
                <a:spcPts val="0"/>
              </a:spcBef>
              <a:spcAft>
                <a:spcPts val="0"/>
              </a:spcAft>
              <a:buNone/>
            </a:pPr>
            <a:r>
              <a:rPr lang="en-US" sz="1200" dirty="0"/>
              <a:t>and to investigate and offer conceptual designs for new needs.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Of course these are not solely the UX team’s responsibility; we must work in concert with product management and engineering to accomplish anything. And we’ve done a lot of that over the last year or so.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9"/>
          <p:cNvSpPr txBox="1">
            <a:spLocks noGrp="1"/>
          </p:cNvSpPr>
          <p:nvPr>
            <p:ph type="body" idx="1"/>
          </p:nvPr>
        </p:nvSpPr>
        <p:spPr>
          <a:xfrm>
            <a:off x="0" y="1"/>
            <a:ext cx="5088000" cy="6871200"/>
          </a:xfrm>
          <a:prstGeom prst="rect">
            <a:avLst/>
          </a:prstGeom>
          <a:noFill/>
          <a:ln>
            <a:noFill/>
          </a:ln>
        </p:spPr>
        <p:txBody>
          <a:bodyPr spcFirstLastPara="1" wrap="square" lIns="365750" tIns="365750" rIns="182875" bIns="548625" anchor="ctr" anchorCtr="0">
            <a:noAutofit/>
          </a:bodyPr>
          <a:lstStyle/>
          <a:p>
            <a:pPr marL="0" lvl="0" indent="0" algn="l" rtl="0">
              <a:lnSpc>
                <a:spcPct val="90000"/>
              </a:lnSpc>
              <a:spcBef>
                <a:spcPts val="0"/>
              </a:spcBef>
              <a:spcAft>
                <a:spcPts val="0"/>
              </a:spcAft>
              <a:buClr>
                <a:srgbClr val="FFFFFF"/>
              </a:buClr>
              <a:buSzPts val="4800"/>
              <a:buNone/>
            </a:pPr>
            <a:r>
              <a:rPr lang="en-US"/>
              <a:t>What’s </a:t>
            </a:r>
            <a:endParaRPr/>
          </a:p>
        </p:txBody>
      </p:sp>
      <p:sp>
        <p:nvSpPr>
          <p:cNvPr id="347" name="Google Shape;347;p49"/>
          <p:cNvSpPr txBox="1">
            <a:spLocks noGrp="1"/>
          </p:cNvSpPr>
          <p:nvPr>
            <p:ph type="sldNum" idx="12"/>
          </p:nvPr>
        </p:nvSpPr>
        <p:spPr>
          <a:xfrm>
            <a:off x="11602720" y="6603042"/>
            <a:ext cx="589200" cy="252300"/>
          </a:xfrm>
          <a:prstGeom prst="rect">
            <a:avLst/>
          </a:prstGeom>
          <a:noFill/>
          <a:ln>
            <a:noFill/>
          </a:ln>
        </p:spPr>
        <p:txBody>
          <a:bodyPr spcFirstLastPara="1" wrap="square" lIns="0" tIns="27425" rIns="182875"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20</a:t>
            </a:fld>
            <a:endParaRPr/>
          </a:p>
        </p:txBody>
      </p:sp>
      <p:sp>
        <p:nvSpPr>
          <p:cNvPr id="348" name="Google Shape;348;p49"/>
          <p:cNvSpPr txBox="1">
            <a:spLocks noGrp="1"/>
          </p:cNvSpPr>
          <p:nvPr>
            <p:ph type="body" idx="2"/>
          </p:nvPr>
        </p:nvSpPr>
        <p:spPr>
          <a:xfrm>
            <a:off x="5088003" y="-6599"/>
            <a:ext cx="7104000" cy="6871200"/>
          </a:xfrm>
          <a:prstGeom prst="rect">
            <a:avLst/>
          </a:prstGeom>
        </p:spPr>
        <p:txBody>
          <a:bodyPr spcFirstLastPara="1" wrap="square" lIns="274300" tIns="365775" rIns="274300" bIns="548625" anchor="ctr" anchorCtr="0">
            <a:noAutofit/>
          </a:bodyPr>
          <a:lstStyle/>
          <a:p>
            <a:pPr marL="378541" lvl="1" indent="-353141" algn="l" rtl="0">
              <a:spcBef>
                <a:spcPts val="800"/>
              </a:spcBef>
              <a:spcAft>
                <a:spcPts val="0"/>
              </a:spcAft>
              <a:buSzPts val="2400"/>
              <a:buChar char="•"/>
            </a:pPr>
            <a:r>
              <a:rPr lang="en-US"/>
              <a:t>Next?</a:t>
            </a:r>
            <a:endParaRPr/>
          </a:p>
        </p:txBody>
      </p:sp>
      <p:sp>
        <p:nvSpPr>
          <p:cNvPr id="2" name="Rectangular Callout 1">
            <a:extLst>
              <a:ext uri="{FF2B5EF4-FFF2-40B4-BE49-F238E27FC236}">
                <a16:creationId xmlns:a16="http://schemas.microsoft.com/office/drawing/2014/main" id="{C05661B2-62F1-CB48-90C4-0B43D3231A3E}"/>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Every presentation needs a little bit of the future in it; so what’s next?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50"/>
          <p:cNvPicPr preferRelativeResize="0"/>
          <p:nvPr/>
        </p:nvPicPr>
        <p:blipFill rotWithShape="1">
          <a:blip r:embed="rId3">
            <a:alphaModFix/>
          </a:blip>
          <a:srcRect t="3222"/>
          <a:stretch/>
        </p:blipFill>
        <p:spPr>
          <a:xfrm>
            <a:off x="0" y="1"/>
            <a:ext cx="12192000" cy="6857999"/>
          </a:xfrm>
          <a:prstGeom prst="rect">
            <a:avLst/>
          </a:prstGeom>
          <a:noFill/>
          <a:ln>
            <a:noFill/>
          </a:ln>
        </p:spPr>
      </p:pic>
      <p:sp>
        <p:nvSpPr>
          <p:cNvPr id="355" name="Google Shape;355;p50"/>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solidFill>
                  <a:schemeClr val="lt1"/>
                </a:solidFill>
              </a:rPr>
              <a:t>Three horizons</a:t>
            </a:r>
            <a:endParaRPr>
              <a:solidFill>
                <a:schemeClr val="lt1"/>
              </a:solidFill>
            </a:endParaRPr>
          </a:p>
        </p:txBody>
      </p:sp>
      <p:sp>
        <p:nvSpPr>
          <p:cNvPr id="356" name="Google Shape;356;p50"/>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21</a:t>
            </a:fld>
            <a:endParaRPr/>
          </a:p>
        </p:txBody>
      </p:sp>
      <p:sp>
        <p:nvSpPr>
          <p:cNvPr id="357" name="Google Shape;357;p50"/>
          <p:cNvSpPr/>
          <p:nvPr/>
        </p:nvSpPr>
        <p:spPr>
          <a:xfrm>
            <a:off x="457200" y="37338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H1: late this release</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Detailed design and development of features</a:t>
            </a:r>
            <a:endParaRPr sz="1800">
              <a:solidFill>
                <a:schemeClr val="dk1"/>
              </a:solidFill>
            </a:endParaRPr>
          </a:p>
        </p:txBody>
      </p:sp>
      <p:sp>
        <p:nvSpPr>
          <p:cNvPr id="358" name="Google Shape;358;p50"/>
          <p:cNvSpPr/>
          <p:nvPr/>
        </p:nvSpPr>
        <p:spPr>
          <a:xfrm>
            <a:off x="2522375" y="19050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H2: early this or next release</a:t>
            </a:r>
            <a:endParaRPr sz="1800">
              <a:solidFill>
                <a:schemeClr val="dk1"/>
              </a:solidFill>
            </a:endParaRPr>
          </a:p>
          <a:p>
            <a:pPr marL="0" lvl="0" indent="0" algn="l" rtl="0">
              <a:lnSpc>
                <a:spcPct val="115000"/>
              </a:lnSpc>
              <a:spcBef>
                <a:spcPts val="0"/>
              </a:spcBef>
              <a:spcAft>
                <a:spcPts val="0"/>
              </a:spcAft>
              <a:buNone/>
            </a:pPr>
            <a:r>
              <a:rPr lang="en-US" sz="1800" b="1">
                <a:solidFill>
                  <a:schemeClr val="dk1"/>
                </a:solidFill>
                <a:latin typeface="Lato"/>
                <a:ea typeface="Lato"/>
                <a:cs typeface="Lato"/>
                <a:sym typeface="Lato"/>
              </a:rPr>
              <a:t>Select and conceptually design individual features to deliver those benefits</a:t>
            </a:r>
            <a:endParaRPr sz="1800" b="1">
              <a:solidFill>
                <a:schemeClr val="dk1"/>
              </a:solidFill>
              <a:latin typeface="Lato"/>
              <a:ea typeface="Lato"/>
              <a:cs typeface="Lato"/>
              <a:sym typeface="Lato"/>
            </a:endParaRPr>
          </a:p>
        </p:txBody>
      </p:sp>
      <p:sp>
        <p:nvSpPr>
          <p:cNvPr id="359" name="Google Shape;359;p50"/>
          <p:cNvSpPr/>
          <p:nvPr/>
        </p:nvSpPr>
        <p:spPr>
          <a:xfrm>
            <a:off x="6364625" y="9144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H3: next and later releases</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Understand user and org needs and behavior, offer and select benefits</a:t>
            </a:r>
            <a:endParaRPr sz="1800">
              <a:solidFill>
                <a:schemeClr val="dk1"/>
              </a:solidFill>
            </a:endParaRPr>
          </a:p>
        </p:txBody>
      </p:sp>
      <p:sp>
        <p:nvSpPr>
          <p:cNvPr id="360" name="Google Shape;360;p50"/>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2" name="Rectangular Callout 1">
            <a:extLst>
              <a:ext uri="{FF2B5EF4-FFF2-40B4-BE49-F238E27FC236}">
                <a16:creationId xmlns:a16="http://schemas.microsoft.com/office/drawing/2014/main" id="{F3165E8A-BC12-267A-16C1-227971D7FFA7}"/>
              </a:ext>
            </a:extLst>
          </p:cNvPr>
          <p:cNvSpPr/>
          <p:nvPr/>
        </p:nvSpPr>
        <p:spPr>
          <a:xfrm>
            <a:off x="10122794" y="128788"/>
            <a:ext cx="2017951" cy="3300211"/>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A while ago I mentioned these three horizons in which the design and product management teams needed to work, (you can think of these horizons as UNDERSTAND CONCEPT DETAIL) and pointed out that so much of our work is tactical, stuck in H1 and I wanted to get into the other horizons. We’ve been doing that, but there’s more to do to really capture value here.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pic>
        <p:nvPicPr>
          <p:cNvPr id="366" name="Google Shape;366;p51"/>
          <p:cNvPicPr preferRelativeResize="0"/>
          <p:nvPr/>
        </p:nvPicPr>
        <p:blipFill rotWithShape="1">
          <a:blip r:embed="rId3">
            <a:alphaModFix/>
          </a:blip>
          <a:srcRect t="3222"/>
          <a:stretch/>
        </p:blipFill>
        <p:spPr>
          <a:xfrm>
            <a:off x="0" y="1"/>
            <a:ext cx="12192000" cy="6857999"/>
          </a:xfrm>
          <a:prstGeom prst="rect">
            <a:avLst/>
          </a:prstGeom>
          <a:noFill/>
          <a:ln>
            <a:noFill/>
          </a:ln>
        </p:spPr>
      </p:pic>
      <p:sp>
        <p:nvSpPr>
          <p:cNvPr id="367" name="Google Shape;367;p51"/>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solidFill>
                  <a:schemeClr val="lt1"/>
                </a:solidFill>
              </a:rPr>
              <a:t>Three horizons</a:t>
            </a:r>
            <a:endParaRPr>
              <a:solidFill>
                <a:schemeClr val="lt1"/>
              </a:solidFill>
            </a:endParaRPr>
          </a:p>
        </p:txBody>
      </p:sp>
      <p:sp>
        <p:nvSpPr>
          <p:cNvPr id="368" name="Google Shape;368;p51"/>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22</a:t>
            </a:fld>
            <a:endParaRPr/>
          </a:p>
        </p:txBody>
      </p:sp>
      <p:sp>
        <p:nvSpPr>
          <p:cNvPr id="369" name="Google Shape;369;p51"/>
          <p:cNvSpPr/>
          <p:nvPr/>
        </p:nvSpPr>
        <p:spPr>
          <a:xfrm>
            <a:off x="457200" y="37338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H1: late this release</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Detailed design and development of features</a:t>
            </a:r>
            <a:endParaRPr sz="1800">
              <a:solidFill>
                <a:schemeClr val="dk1"/>
              </a:solidFill>
            </a:endParaRPr>
          </a:p>
        </p:txBody>
      </p:sp>
      <p:sp>
        <p:nvSpPr>
          <p:cNvPr id="370" name="Google Shape;370;p51"/>
          <p:cNvSpPr/>
          <p:nvPr/>
        </p:nvSpPr>
        <p:spPr>
          <a:xfrm>
            <a:off x="2522375" y="19050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H2: early this or next release</a:t>
            </a:r>
            <a:endParaRPr sz="1800">
              <a:solidFill>
                <a:schemeClr val="dk1"/>
              </a:solidFill>
            </a:endParaRPr>
          </a:p>
          <a:p>
            <a:pPr marL="0" lvl="0" indent="0" algn="l" rtl="0">
              <a:lnSpc>
                <a:spcPct val="115000"/>
              </a:lnSpc>
              <a:spcBef>
                <a:spcPts val="0"/>
              </a:spcBef>
              <a:spcAft>
                <a:spcPts val="0"/>
              </a:spcAft>
              <a:buNone/>
            </a:pPr>
            <a:r>
              <a:rPr lang="en-US" sz="1800" b="1">
                <a:solidFill>
                  <a:schemeClr val="dk1"/>
                </a:solidFill>
                <a:latin typeface="Lato"/>
                <a:ea typeface="Lato"/>
                <a:cs typeface="Lato"/>
                <a:sym typeface="Lato"/>
              </a:rPr>
              <a:t>Select and conceptually design individual features to deliver those benefits</a:t>
            </a:r>
            <a:endParaRPr sz="1800" b="1">
              <a:solidFill>
                <a:schemeClr val="dk1"/>
              </a:solidFill>
              <a:latin typeface="Lato"/>
              <a:ea typeface="Lato"/>
              <a:cs typeface="Lato"/>
              <a:sym typeface="Lato"/>
            </a:endParaRPr>
          </a:p>
        </p:txBody>
      </p:sp>
      <p:sp>
        <p:nvSpPr>
          <p:cNvPr id="371" name="Google Shape;371;p51"/>
          <p:cNvSpPr/>
          <p:nvPr/>
        </p:nvSpPr>
        <p:spPr>
          <a:xfrm>
            <a:off x="6364625" y="9144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H3: next and later releases</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Understand user and org needs and behavior, offer and select benefits</a:t>
            </a:r>
            <a:endParaRPr sz="1800">
              <a:solidFill>
                <a:schemeClr val="dk1"/>
              </a:solidFill>
            </a:endParaRPr>
          </a:p>
        </p:txBody>
      </p:sp>
      <p:sp>
        <p:nvSpPr>
          <p:cNvPr id="372" name="Google Shape;372;p51"/>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373" name="Google Shape;373;p51"/>
          <p:cNvSpPr/>
          <p:nvPr/>
        </p:nvSpPr>
        <p:spPr>
          <a:xfrm>
            <a:off x="6364625" y="3245275"/>
            <a:ext cx="5099700" cy="3186000"/>
          </a:xfrm>
          <a:prstGeom prst="wedgeRectCallout">
            <a:avLst>
              <a:gd name="adj1" fmla="val -21760"/>
              <a:gd name="adj2" fmla="val -80031"/>
            </a:avLst>
          </a:prstGeom>
          <a:solidFill>
            <a:srgbClr val="EFEFEF"/>
          </a:solidFill>
          <a:ln w="9525" cap="flat" cmpd="sng">
            <a:solidFill>
              <a:srgbClr val="82828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000" b="1">
                <a:latin typeface="Lato"/>
                <a:ea typeface="Lato"/>
                <a:cs typeface="Lato"/>
                <a:sym typeface="Lato"/>
              </a:rPr>
              <a:t>MORE</a:t>
            </a:r>
            <a:br>
              <a:rPr lang="en-US" sz="2000">
                <a:latin typeface="Lato"/>
                <a:ea typeface="Lato"/>
                <a:cs typeface="Lato"/>
                <a:sym typeface="Lato"/>
              </a:rPr>
            </a:br>
            <a:endParaRPr sz="2000">
              <a:latin typeface="Lato"/>
              <a:ea typeface="Lato"/>
              <a:cs typeface="Lato"/>
              <a:sym typeface="Lato"/>
            </a:endParaRPr>
          </a:p>
          <a:p>
            <a:pPr marL="457200" lvl="0" indent="-355600" algn="l" rtl="0">
              <a:spcBef>
                <a:spcPts val="0"/>
              </a:spcBef>
              <a:spcAft>
                <a:spcPts val="0"/>
              </a:spcAft>
              <a:buSzPts val="2000"/>
              <a:buFont typeface="Lato"/>
              <a:buChar char="●"/>
            </a:pPr>
            <a:r>
              <a:rPr lang="en-US" sz="2000">
                <a:latin typeface="Lato"/>
                <a:ea typeface="Lato"/>
                <a:cs typeface="Lato"/>
                <a:sym typeface="Lato"/>
              </a:rPr>
              <a:t>Keep in touch with customer data sources (NPS, support contacts, usage data)</a:t>
            </a:r>
            <a:endParaRPr sz="2000">
              <a:latin typeface="Lato"/>
              <a:ea typeface="Lato"/>
              <a:cs typeface="Lato"/>
              <a:sym typeface="Lato"/>
            </a:endParaRPr>
          </a:p>
          <a:p>
            <a:pPr marL="457200" lvl="0" indent="-355600" algn="l" rtl="0">
              <a:spcBef>
                <a:spcPts val="0"/>
              </a:spcBef>
              <a:spcAft>
                <a:spcPts val="0"/>
              </a:spcAft>
              <a:buSzPts val="2000"/>
              <a:buFont typeface="Lato"/>
              <a:buChar char="●"/>
            </a:pPr>
            <a:r>
              <a:rPr lang="en-US" sz="2000">
                <a:latin typeface="Lato"/>
                <a:ea typeface="Lato"/>
                <a:cs typeface="Lato"/>
                <a:sym typeface="Lato"/>
              </a:rPr>
              <a:t>Experiential success metrics for each product (“north star”)</a:t>
            </a:r>
            <a:endParaRPr sz="2000">
              <a:latin typeface="Lato"/>
              <a:ea typeface="Lato"/>
              <a:cs typeface="Lato"/>
              <a:sym typeface="Lato"/>
            </a:endParaRPr>
          </a:p>
          <a:p>
            <a:pPr marL="457200" lvl="0" indent="-355600" algn="l" rtl="0">
              <a:spcBef>
                <a:spcPts val="0"/>
              </a:spcBef>
              <a:spcAft>
                <a:spcPts val="0"/>
              </a:spcAft>
              <a:buSzPts val="2000"/>
              <a:buFont typeface="Lato"/>
              <a:buChar char="●"/>
            </a:pPr>
            <a:r>
              <a:rPr lang="en-US" sz="2000">
                <a:latin typeface="Lato"/>
                <a:ea typeface="Lato"/>
                <a:cs typeface="Lato"/>
                <a:sym typeface="Lato"/>
              </a:rPr>
              <a:t>More direct user contact to learn about needs, personas, journey mapping</a:t>
            </a:r>
            <a:endParaRPr sz="2000">
              <a:latin typeface="Lato"/>
              <a:ea typeface="Lato"/>
              <a:cs typeface="Lato"/>
              <a:sym typeface="Lato"/>
            </a:endParaRPr>
          </a:p>
        </p:txBody>
      </p:sp>
      <p:sp>
        <p:nvSpPr>
          <p:cNvPr id="2" name="Rectangular Callout 1">
            <a:extLst>
              <a:ext uri="{FF2B5EF4-FFF2-40B4-BE49-F238E27FC236}">
                <a16:creationId xmlns:a16="http://schemas.microsoft.com/office/drawing/2014/main" id="{0C0B43D4-9578-4105-9B9B-0D9CF3179FBB}"/>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H3 makes H2 possible, and to do better in H3 we need to pay more attention to incoming user data, do better at measuring experience success, and have even more direct contact with users.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79" name="Google Shape;379;p52"/>
          <p:cNvPicPr preferRelativeResize="0"/>
          <p:nvPr/>
        </p:nvPicPr>
        <p:blipFill rotWithShape="1">
          <a:blip r:embed="rId3">
            <a:alphaModFix/>
          </a:blip>
          <a:srcRect t="3222"/>
          <a:stretch/>
        </p:blipFill>
        <p:spPr>
          <a:xfrm>
            <a:off x="0" y="1"/>
            <a:ext cx="12192000" cy="6857999"/>
          </a:xfrm>
          <a:prstGeom prst="rect">
            <a:avLst/>
          </a:prstGeom>
          <a:noFill/>
          <a:ln>
            <a:noFill/>
          </a:ln>
        </p:spPr>
      </p:pic>
      <p:sp>
        <p:nvSpPr>
          <p:cNvPr id="380" name="Google Shape;380;p52"/>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solidFill>
                  <a:schemeClr val="lt1"/>
                </a:solidFill>
              </a:rPr>
              <a:t>Three horizons</a:t>
            </a:r>
            <a:endParaRPr>
              <a:solidFill>
                <a:schemeClr val="lt1"/>
              </a:solidFill>
            </a:endParaRPr>
          </a:p>
        </p:txBody>
      </p:sp>
      <p:sp>
        <p:nvSpPr>
          <p:cNvPr id="381" name="Google Shape;381;p52"/>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23</a:t>
            </a:fld>
            <a:endParaRPr/>
          </a:p>
        </p:txBody>
      </p:sp>
      <p:sp>
        <p:nvSpPr>
          <p:cNvPr id="382" name="Google Shape;382;p52"/>
          <p:cNvSpPr/>
          <p:nvPr/>
        </p:nvSpPr>
        <p:spPr>
          <a:xfrm>
            <a:off x="457200" y="37338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H1: late this release</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Detailed design and development of features</a:t>
            </a:r>
            <a:endParaRPr sz="1800">
              <a:solidFill>
                <a:schemeClr val="dk1"/>
              </a:solidFill>
            </a:endParaRPr>
          </a:p>
        </p:txBody>
      </p:sp>
      <p:sp>
        <p:nvSpPr>
          <p:cNvPr id="383" name="Google Shape;383;p52"/>
          <p:cNvSpPr/>
          <p:nvPr/>
        </p:nvSpPr>
        <p:spPr>
          <a:xfrm>
            <a:off x="2522375" y="19050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H2: early this or next release</a:t>
            </a:r>
            <a:endParaRPr sz="1800">
              <a:solidFill>
                <a:schemeClr val="dk1"/>
              </a:solidFill>
            </a:endParaRPr>
          </a:p>
          <a:p>
            <a:pPr marL="0" lvl="0" indent="0" algn="l" rtl="0">
              <a:lnSpc>
                <a:spcPct val="115000"/>
              </a:lnSpc>
              <a:spcBef>
                <a:spcPts val="0"/>
              </a:spcBef>
              <a:spcAft>
                <a:spcPts val="0"/>
              </a:spcAft>
              <a:buNone/>
            </a:pPr>
            <a:r>
              <a:rPr lang="en-US" sz="1800" b="1">
                <a:solidFill>
                  <a:schemeClr val="dk1"/>
                </a:solidFill>
                <a:latin typeface="Lato"/>
                <a:ea typeface="Lato"/>
                <a:cs typeface="Lato"/>
                <a:sym typeface="Lato"/>
              </a:rPr>
              <a:t>Select and conceptually design individual features to deliver those benefits</a:t>
            </a:r>
            <a:endParaRPr sz="1800" b="1">
              <a:solidFill>
                <a:schemeClr val="dk1"/>
              </a:solidFill>
              <a:latin typeface="Lato"/>
              <a:ea typeface="Lato"/>
              <a:cs typeface="Lato"/>
              <a:sym typeface="Lato"/>
            </a:endParaRPr>
          </a:p>
        </p:txBody>
      </p:sp>
      <p:sp>
        <p:nvSpPr>
          <p:cNvPr id="384" name="Google Shape;384;p52"/>
          <p:cNvSpPr/>
          <p:nvPr/>
        </p:nvSpPr>
        <p:spPr>
          <a:xfrm>
            <a:off x="6364625" y="9144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H3: next and later releases</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Understand user and org needs and behavior, offer and select benefits</a:t>
            </a:r>
            <a:endParaRPr sz="1800">
              <a:solidFill>
                <a:schemeClr val="dk1"/>
              </a:solidFill>
            </a:endParaRPr>
          </a:p>
        </p:txBody>
      </p:sp>
      <p:sp>
        <p:nvSpPr>
          <p:cNvPr id="385" name="Google Shape;385;p52"/>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386" name="Google Shape;386;p52"/>
          <p:cNvSpPr/>
          <p:nvPr/>
        </p:nvSpPr>
        <p:spPr>
          <a:xfrm>
            <a:off x="6364625" y="3245275"/>
            <a:ext cx="5099700" cy="3186000"/>
          </a:xfrm>
          <a:prstGeom prst="wedgeRectCallout">
            <a:avLst>
              <a:gd name="adj1" fmla="val -72289"/>
              <a:gd name="adj2" fmla="val -52476"/>
            </a:avLst>
          </a:prstGeom>
          <a:solidFill>
            <a:srgbClr val="EFEFEF"/>
          </a:solidFill>
          <a:ln w="9525" cap="flat" cmpd="sng">
            <a:solidFill>
              <a:srgbClr val="82828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000" b="1">
                <a:latin typeface="Lato"/>
                <a:ea typeface="Lato"/>
                <a:cs typeface="Lato"/>
                <a:sym typeface="Lato"/>
              </a:rPr>
              <a:t>START</a:t>
            </a:r>
            <a:br>
              <a:rPr lang="en-US" sz="2000">
                <a:latin typeface="Lato"/>
                <a:ea typeface="Lato"/>
                <a:cs typeface="Lato"/>
                <a:sym typeface="Lato"/>
              </a:rPr>
            </a:br>
            <a:endParaRPr sz="2000">
              <a:latin typeface="Lato"/>
              <a:ea typeface="Lato"/>
              <a:cs typeface="Lato"/>
              <a:sym typeface="Lato"/>
            </a:endParaRPr>
          </a:p>
          <a:p>
            <a:pPr marL="457200" lvl="0" indent="-355600" algn="l" rtl="0">
              <a:spcBef>
                <a:spcPts val="0"/>
              </a:spcBef>
              <a:spcAft>
                <a:spcPts val="0"/>
              </a:spcAft>
              <a:buSzPts val="2000"/>
              <a:buFont typeface="Lato"/>
              <a:buChar char="●"/>
            </a:pPr>
            <a:r>
              <a:rPr lang="en-US" sz="2000">
                <a:latin typeface="Lato"/>
                <a:ea typeface="Lato"/>
                <a:cs typeface="Lato"/>
                <a:sym typeface="Lato"/>
              </a:rPr>
              <a:t>Actually start making multiple rough concepts to evaluate with customers and product trio (we have generally not done this and it shows in experience quality)</a:t>
            </a:r>
            <a:endParaRPr sz="2000">
              <a:latin typeface="Lato"/>
              <a:ea typeface="Lato"/>
              <a:cs typeface="Lato"/>
              <a:sym typeface="Lato"/>
            </a:endParaRPr>
          </a:p>
        </p:txBody>
      </p:sp>
      <p:sp>
        <p:nvSpPr>
          <p:cNvPr id="2" name="Rectangular Callout 1">
            <a:extLst>
              <a:ext uri="{FF2B5EF4-FFF2-40B4-BE49-F238E27FC236}">
                <a16:creationId xmlns:a16="http://schemas.microsoft.com/office/drawing/2014/main" id="{DD086E21-7005-3CE4-2B6D-40994B119DDF}"/>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That’ll make it possible to actually do conceptual design so that we can have engineering, customer, and user help choosing among different possible solutions.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pic>
        <p:nvPicPr>
          <p:cNvPr id="392" name="Google Shape;392;p53"/>
          <p:cNvPicPr preferRelativeResize="0"/>
          <p:nvPr/>
        </p:nvPicPr>
        <p:blipFill rotWithShape="1">
          <a:blip r:embed="rId3">
            <a:alphaModFix/>
          </a:blip>
          <a:srcRect t="3222"/>
          <a:stretch/>
        </p:blipFill>
        <p:spPr>
          <a:xfrm>
            <a:off x="0" y="1"/>
            <a:ext cx="12192000" cy="6857999"/>
          </a:xfrm>
          <a:prstGeom prst="rect">
            <a:avLst/>
          </a:prstGeom>
          <a:noFill/>
          <a:ln>
            <a:noFill/>
          </a:ln>
        </p:spPr>
      </p:pic>
      <p:sp>
        <p:nvSpPr>
          <p:cNvPr id="393" name="Google Shape;393;p53"/>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solidFill>
                  <a:schemeClr val="lt1"/>
                </a:solidFill>
              </a:rPr>
              <a:t>Three horizons</a:t>
            </a:r>
            <a:endParaRPr>
              <a:solidFill>
                <a:schemeClr val="lt1"/>
              </a:solidFill>
            </a:endParaRPr>
          </a:p>
        </p:txBody>
      </p:sp>
      <p:sp>
        <p:nvSpPr>
          <p:cNvPr id="394" name="Google Shape;394;p53"/>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24</a:t>
            </a:fld>
            <a:endParaRPr/>
          </a:p>
        </p:txBody>
      </p:sp>
      <p:sp>
        <p:nvSpPr>
          <p:cNvPr id="395" name="Google Shape;395;p53"/>
          <p:cNvSpPr/>
          <p:nvPr/>
        </p:nvSpPr>
        <p:spPr>
          <a:xfrm>
            <a:off x="457200" y="37338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H1: late this release</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Detailed design and development of features</a:t>
            </a:r>
            <a:endParaRPr sz="1800">
              <a:solidFill>
                <a:schemeClr val="dk1"/>
              </a:solidFill>
            </a:endParaRPr>
          </a:p>
        </p:txBody>
      </p:sp>
      <p:sp>
        <p:nvSpPr>
          <p:cNvPr id="396" name="Google Shape;396;p53"/>
          <p:cNvSpPr/>
          <p:nvPr/>
        </p:nvSpPr>
        <p:spPr>
          <a:xfrm>
            <a:off x="2522375" y="19050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H2: early this or next release</a:t>
            </a:r>
            <a:endParaRPr sz="1800">
              <a:solidFill>
                <a:schemeClr val="dk1"/>
              </a:solidFill>
            </a:endParaRPr>
          </a:p>
          <a:p>
            <a:pPr marL="0" lvl="0" indent="0" algn="l" rtl="0">
              <a:lnSpc>
                <a:spcPct val="115000"/>
              </a:lnSpc>
              <a:spcBef>
                <a:spcPts val="0"/>
              </a:spcBef>
              <a:spcAft>
                <a:spcPts val="0"/>
              </a:spcAft>
              <a:buNone/>
            </a:pPr>
            <a:r>
              <a:rPr lang="en-US" sz="1800" b="1">
                <a:solidFill>
                  <a:schemeClr val="dk1"/>
                </a:solidFill>
                <a:latin typeface="Lato"/>
                <a:ea typeface="Lato"/>
                <a:cs typeface="Lato"/>
                <a:sym typeface="Lato"/>
              </a:rPr>
              <a:t>Select and conceptually design individual features to deliver those benefits</a:t>
            </a:r>
            <a:endParaRPr sz="1800" b="1">
              <a:solidFill>
                <a:schemeClr val="dk1"/>
              </a:solidFill>
              <a:latin typeface="Lato"/>
              <a:ea typeface="Lato"/>
              <a:cs typeface="Lato"/>
              <a:sym typeface="Lato"/>
            </a:endParaRPr>
          </a:p>
        </p:txBody>
      </p:sp>
      <p:sp>
        <p:nvSpPr>
          <p:cNvPr id="397" name="Google Shape;397;p53"/>
          <p:cNvSpPr/>
          <p:nvPr/>
        </p:nvSpPr>
        <p:spPr>
          <a:xfrm>
            <a:off x="6364625" y="914400"/>
            <a:ext cx="3657600" cy="1447800"/>
          </a:xfrm>
          <a:prstGeom prst="homePlate">
            <a:avLst>
              <a:gd name="adj" fmla="val 50000"/>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800">
                <a:solidFill>
                  <a:schemeClr val="dk1"/>
                </a:solidFill>
                <a:latin typeface="Lato"/>
                <a:ea typeface="Lato"/>
                <a:cs typeface="Lato"/>
                <a:sym typeface="Lato"/>
              </a:rPr>
              <a:t>H3: next and later releases</a:t>
            </a:r>
            <a:br>
              <a:rPr lang="en-US" sz="1800">
                <a:solidFill>
                  <a:schemeClr val="dk1"/>
                </a:solidFill>
                <a:latin typeface="Lato"/>
                <a:ea typeface="Lato"/>
                <a:cs typeface="Lato"/>
                <a:sym typeface="Lato"/>
              </a:rPr>
            </a:br>
            <a:r>
              <a:rPr lang="en-US" sz="1800" b="1">
                <a:solidFill>
                  <a:schemeClr val="dk1"/>
                </a:solidFill>
                <a:latin typeface="Lato"/>
                <a:ea typeface="Lato"/>
                <a:cs typeface="Lato"/>
                <a:sym typeface="Lato"/>
              </a:rPr>
              <a:t>Understand user and org needs and behavior, offer and select benefits</a:t>
            </a:r>
            <a:endParaRPr sz="1800">
              <a:solidFill>
                <a:schemeClr val="dk1"/>
              </a:solidFill>
            </a:endParaRPr>
          </a:p>
        </p:txBody>
      </p:sp>
      <p:sp>
        <p:nvSpPr>
          <p:cNvPr id="398" name="Google Shape;398;p53"/>
          <p:cNvSpPr/>
          <p:nvPr/>
        </p:nvSpPr>
        <p:spPr>
          <a:xfrm>
            <a:off x="11093551" y="222551"/>
            <a:ext cx="828716" cy="529974"/>
          </a:xfrm>
          <a:custGeom>
            <a:avLst/>
            <a:gdLst/>
            <a:ahLst/>
            <a:cxnLst/>
            <a:rect l="l" t="t" r="r" b="b"/>
            <a:pathLst>
              <a:path w="7052902" h="4510413" extrusionOk="0">
                <a:moveTo>
                  <a:pt x="1637920" y="3468699"/>
                </a:moveTo>
                <a:cubicBezTo>
                  <a:pt x="1452944" y="3468699"/>
                  <a:pt x="1379169" y="3527041"/>
                  <a:pt x="1379169" y="3627519"/>
                </a:cubicBezTo>
                <a:cubicBezTo>
                  <a:pt x="1379169" y="3743843"/>
                  <a:pt x="1490011" y="3796783"/>
                  <a:pt x="1643318" y="3796783"/>
                </a:cubicBezTo>
                <a:cubicBezTo>
                  <a:pt x="1722491" y="3796783"/>
                  <a:pt x="1817858" y="3780577"/>
                  <a:pt x="1881195" y="3764731"/>
                </a:cubicBezTo>
                <a:lnTo>
                  <a:pt x="1881195" y="3484545"/>
                </a:lnTo>
                <a:cubicBezTo>
                  <a:pt x="1812459" y="3474101"/>
                  <a:pt x="1717452" y="3468699"/>
                  <a:pt x="1637920" y="3468699"/>
                </a:cubicBezTo>
                <a:close/>
                <a:moveTo>
                  <a:pt x="6518735" y="2955867"/>
                </a:moveTo>
                <a:cubicBezTo>
                  <a:pt x="6370335" y="2955867"/>
                  <a:pt x="6264799" y="3024652"/>
                  <a:pt x="6264799" y="3209762"/>
                </a:cubicBezTo>
                <a:cubicBezTo>
                  <a:pt x="6264799" y="3209762"/>
                  <a:pt x="6264799" y="3209762"/>
                  <a:pt x="6264799" y="3273146"/>
                </a:cubicBezTo>
                <a:cubicBezTo>
                  <a:pt x="6264799" y="3273146"/>
                  <a:pt x="6264799" y="3273146"/>
                  <a:pt x="6772311" y="3273146"/>
                </a:cubicBezTo>
                <a:lnTo>
                  <a:pt x="6772311" y="3209762"/>
                </a:lnTo>
                <a:cubicBezTo>
                  <a:pt x="6772311" y="3030055"/>
                  <a:pt x="6655969" y="2955867"/>
                  <a:pt x="6518735" y="2955867"/>
                </a:cubicBezTo>
                <a:close/>
                <a:moveTo>
                  <a:pt x="3620068" y="2734361"/>
                </a:moveTo>
                <a:cubicBezTo>
                  <a:pt x="3620068" y="2734361"/>
                  <a:pt x="3620068" y="2734361"/>
                  <a:pt x="3831750" y="2734361"/>
                </a:cubicBezTo>
                <a:cubicBezTo>
                  <a:pt x="3858030" y="2734361"/>
                  <a:pt x="3868471" y="2750199"/>
                  <a:pt x="3868471" y="2771435"/>
                </a:cubicBezTo>
                <a:cubicBezTo>
                  <a:pt x="3868471" y="2771435"/>
                  <a:pt x="3868471" y="2771435"/>
                  <a:pt x="3868471" y="3484844"/>
                </a:cubicBezTo>
                <a:cubicBezTo>
                  <a:pt x="3868471" y="3712328"/>
                  <a:pt x="3968912" y="3786117"/>
                  <a:pt x="4138114" y="3786117"/>
                </a:cubicBezTo>
                <a:cubicBezTo>
                  <a:pt x="4312716" y="3786117"/>
                  <a:pt x="4413157" y="3712328"/>
                  <a:pt x="4413157" y="3484844"/>
                </a:cubicBezTo>
                <a:cubicBezTo>
                  <a:pt x="4413157" y="3484844"/>
                  <a:pt x="4413157" y="3484844"/>
                  <a:pt x="4413157" y="2771435"/>
                </a:cubicBezTo>
                <a:cubicBezTo>
                  <a:pt x="4413157" y="2750199"/>
                  <a:pt x="4423597" y="2734361"/>
                  <a:pt x="4444837" y="2734361"/>
                </a:cubicBezTo>
                <a:cubicBezTo>
                  <a:pt x="4444837" y="2734361"/>
                  <a:pt x="4444837" y="2734361"/>
                  <a:pt x="4661560" y="2734361"/>
                </a:cubicBezTo>
                <a:cubicBezTo>
                  <a:pt x="4687840" y="2734361"/>
                  <a:pt x="4698640" y="2750199"/>
                  <a:pt x="4698640" y="2771435"/>
                </a:cubicBezTo>
                <a:cubicBezTo>
                  <a:pt x="4698640" y="2771435"/>
                  <a:pt x="4698640" y="2771435"/>
                  <a:pt x="4698640" y="3490243"/>
                </a:cubicBezTo>
                <a:cubicBezTo>
                  <a:pt x="4698640" y="3881502"/>
                  <a:pt x="4471118" y="4039877"/>
                  <a:pt x="4143514" y="4045276"/>
                </a:cubicBezTo>
                <a:cubicBezTo>
                  <a:pt x="4143514" y="4045276"/>
                  <a:pt x="4143514" y="4045276"/>
                  <a:pt x="4138114" y="4045276"/>
                </a:cubicBezTo>
                <a:cubicBezTo>
                  <a:pt x="3810510" y="4039877"/>
                  <a:pt x="3582987" y="3881502"/>
                  <a:pt x="3582987" y="3490243"/>
                </a:cubicBezTo>
                <a:cubicBezTo>
                  <a:pt x="3582987" y="3490243"/>
                  <a:pt x="3582987" y="3490243"/>
                  <a:pt x="3582987" y="2771435"/>
                </a:cubicBezTo>
                <a:cubicBezTo>
                  <a:pt x="3582987" y="2750199"/>
                  <a:pt x="3593787" y="2734361"/>
                  <a:pt x="3620068" y="2734361"/>
                </a:cubicBezTo>
                <a:close/>
                <a:moveTo>
                  <a:pt x="2367550" y="2734361"/>
                </a:moveTo>
                <a:cubicBezTo>
                  <a:pt x="2367550" y="2734361"/>
                  <a:pt x="2367550" y="2734361"/>
                  <a:pt x="2584386" y="2734361"/>
                </a:cubicBezTo>
                <a:cubicBezTo>
                  <a:pt x="2605638" y="2734361"/>
                  <a:pt x="2621486" y="2750200"/>
                  <a:pt x="2621486" y="2771437"/>
                </a:cubicBezTo>
                <a:cubicBezTo>
                  <a:pt x="2621486" y="2771437"/>
                  <a:pt x="2621486" y="2771437"/>
                  <a:pt x="2621486" y="3463644"/>
                </a:cubicBezTo>
                <a:cubicBezTo>
                  <a:pt x="2621486" y="3654064"/>
                  <a:pt x="2753677" y="3717417"/>
                  <a:pt x="2901717" y="3717417"/>
                </a:cubicBezTo>
                <a:cubicBezTo>
                  <a:pt x="2986362" y="3722817"/>
                  <a:pt x="3071008" y="3696179"/>
                  <a:pt x="3123956" y="3669902"/>
                </a:cubicBezTo>
                <a:cubicBezTo>
                  <a:pt x="3123956" y="3669902"/>
                  <a:pt x="3123956" y="3669902"/>
                  <a:pt x="3123956" y="2771437"/>
                </a:cubicBezTo>
                <a:cubicBezTo>
                  <a:pt x="3123956" y="2750200"/>
                  <a:pt x="3134402" y="2734361"/>
                  <a:pt x="3161056" y="2734361"/>
                </a:cubicBezTo>
                <a:cubicBezTo>
                  <a:pt x="3161056" y="2734361"/>
                  <a:pt x="3161056" y="2734361"/>
                  <a:pt x="3372490" y="2734361"/>
                </a:cubicBezTo>
                <a:cubicBezTo>
                  <a:pt x="3398784" y="2734361"/>
                  <a:pt x="3409590" y="2750200"/>
                  <a:pt x="3409590" y="2771437"/>
                </a:cubicBezTo>
                <a:cubicBezTo>
                  <a:pt x="3409590" y="2771437"/>
                  <a:pt x="3409590" y="2771437"/>
                  <a:pt x="3409590" y="3934114"/>
                </a:cubicBezTo>
                <a:cubicBezTo>
                  <a:pt x="3409590" y="4314594"/>
                  <a:pt x="3234896" y="4510413"/>
                  <a:pt x="2859574" y="4510413"/>
                </a:cubicBezTo>
                <a:cubicBezTo>
                  <a:pt x="2647781" y="4510413"/>
                  <a:pt x="2505144" y="4457499"/>
                  <a:pt x="2372953" y="4351670"/>
                </a:cubicBezTo>
                <a:cubicBezTo>
                  <a:pt x="2357104" y="4335832"/>
                  <a:pt x="2357104" y="4325393"/>
                  <a:pt x="2367550" y="4304155"/>
                </a:cubicBezTo>
                <a:cubicBezTo>
                  <a:pt x="2367550" y="4304155"/>
                  <a:pt x="2367550" y="4304155"/>
                  <a:pt x="2473087" y="4151171"/>
                </a:cubicBezTo>
                <a:cubicBezTo>
                  <a:pt x="2483893" y="4134973"/>
                  <a:pt x="2505144" y="4129933"/>
                  <a:pt x="2520993" y="4140372"/>
                </a:cubicBezTo>
                <a:cubicBezTo>
                  <a:pt x="2616083" y="4203726"/>
                  <a:pt x="2721980" y="4256640"/>
                  <a:pt x="2854172" y="4256640"/>
                </a:cubicBezTo>
                <a:cubicBezTo>
                  <a:pt x="3028865" y="4256640"/>
                  <a:pt x="3134402" y="4177448"/>
                  <a:pt x="3123956" y="3934114"/>
                </a:cubicBezTo>
                <a:cubicBezTo>
                  <a:pt x="3044353" y="3955352"/>
                  <a:pt x="2954665" y="3976590"/>
                  <a:pt x="2859574" y="3976590"/>
                </a:cubicBezTo>
                <a:cubicBezTo>
                  <a:pt x="2605638" y="3976590"/>
                  <a:pt x="2330450" y="3812807"/>
                  <a:pt x="2330450" y="3474443"/>
                </a:cubicBezTo>
                <a:cubicBezTo>
                  <a:pt x="2330450" y="3474443"/>
                  <a:pt x="2330450" y="3474443"/>
                  <a:pt x="2330450" y="2771437"/>
                </a:cubicBezTo>
                <a:cubicBezTo>
                  <a:pt x="2330450" y="2750200"/>
                  <a:pt x="2346299" y="2734361"/>
                  <a:pt x="2367550" y="2734361"/>
                </a:cubicBezTo>
                <a:close/>
                <a:moveTo>
                  <a:pt x="6518735" y="2707373"/>
                </a:moveTo>
                <a:cubicBezTo>
                  <a:pt x="6788160" y="2707373"/>
                  <a:pt x="7052902" y="2849987"/>
                  <a:pt x="7052902" y="3209762"/>
                </a:cubicBezTo>
                <a:cubicBezTo>
                  <a:pt x="7052902" y="3209762"/>
                  <a:pt x="7052902" y="3209762"/>
                  <a:pt x="7052902" y="3463297"/>
                </a:cubicBezTo>
                <a:cubicBezTo>
                  <a:pt x="7052902" y="3484545"/>
                  <a:pt x="7036693" y="3495349"/>
                  <a:pt x="7015802" y="3495349"/>
                </a:cubicBezTo>
                <a:cubicBezTo>
                  <a:pt x="7015802" y="3495349"/>
                  <a:pt x="7015802" y="3495349"/>
                  <a:pt x="6264799" y="3495349"/>
                </a:cubicBezTo>
                <a:cubicBezTo>
                  <a:pt x="6264799" y="3495349"/>
                  <a:pt x="6264799" y="3495349"/>
                  <a:pt x="6264799" y="3564135"/>
                </a:cubicBezTo>
                <a:cubicBezTo>
                  <a:pt x="6264799" y="3717193"/>
                  <a:pt x="6364932" y="3791381"/>
                  <a:pt x="6523778" y="3791381"/>
                </a:cubicBezTo>
                <a:cubicBezTo>
                  <a:pt x="6677220" y="3791381"/>
                  <a:pt x="6782757" y="3738441"/>
                  <a:pt x="6872805" y="3680099"/>
                </a:cubicBezTo>
                <a:cubicBezTo>
                  <a:pt x="6888654" y="3664613"/>
                  <a:pt x="6909905" y="3669655"/>
                  <a:pt x="6920711" y="3685501"/>
                </a:cubicBezTo>
                <a:cubicBezTo>
                  <a:pt x="6920711" y="3685501"/>
                  <a:pt x="6920711" y="3685501"/>
                  <a:pt x="7020845" y="3823073"/>
                </a:cubicBezTo>
                <a:cubicBezTo>
                  <a:pt x="7036693" y="3838918"/>
                  <a:pt x="7036693" y="3860166"/>
                  <a:pt x="7015802" y="3876012"/>
                </a:cubicBezTo>
                <a:cubicBezTo>
                  <a:pt x="6883611" y="3976490"/>
                  <a:pt x="6724766" y="4045276"/>
                  <a:pt x="6512972" y="4045276"/>
                </a:cubicBezTo>
                <a:cubicBezTo>
                  <a:pt x="6232741" y="4045276"/>
                  <a:pt x="5973762" y="3891858"/>
                  <a:pt x="5973762" y="3564135"/>
                </a:cubicBezTo>
                <a:cubicBezTo>
                  <a:pt x="5973762" y="3564135"/>
                  <a:pt x="5973762" y="3564135"/>
                  <a:pt x="5973762" y="3209762"/>
                </a:cubicBezTo>
                <a:cubicBezTo>
                  <a:pt x="5973762" y="2849987"/>
                  <a:pt x="6243547" y="2707373"/>
                  <a:pt x="6518735" y="2707373"/>
                </a:cubicBezTo>
                <a:close/>
                <a:moveTo>
                  <a:pt x="1654114" y="2707373"/>
                </a:moveTo>
                <a:cubicBezTo>
                  <a:pt x="1960368" y="2707373"/>
                  <a:pt x="2166577" y="2860791"/>
                  <a:pt x="2166577" y="3209762"/>
                </a:cubicBezTo>
                <a:cubicBezTo>
                  <a:pt x="2166577" y="3209762"/>
                  <a:pt x="2166577" y="3209762"/>
                  <a:pt x="2166577" y="3928952"/>
                </a:cubicBezTo>
                <a:cubicBezTo>
                  <a:pt x="2166577" y="3949840"/>
                  <a:pt x="2155781" y="3960644"/>
                  <a:pt x="2139947" y="3971088"/>
                </a:cubicBezTo>
                <a:cubicBezTo>
                  <a:pt x="2013270" y="4008182"/>
                  <a:pt x="1823255" y="4045276"/>
                  <a:pt x="1643318" y="4045276"/>
                </a:cubicBezTo>
                <a:cubicBezTo>
                  <a:pt x="1357936" y="4045276"/>
                  <a:pt x="1093787" y="3939396"/>
                  <a:pt x="1093787" y="3632561"/>
                </a:cubicBezTo>
                <a:cubicBezTo>
                  <a:pt x="1093787" y="3362820"/>
                  <a:pt x="1315831" y="3236052"/>
                  <a:pt x="1632881" y="3236052"/>
                </a:cubicBezTo>
                <a:cubicBezTo>
                  <a:pt x="1712054" y="3236052"/>
                  <a:pt x="1807061" y="3246856"/>
                  <a:pt x="1881195" y="3257300"/>
                </a:cubicBezTo>
                <a:cubicBezTo>
                  <a:pt x="1881195" y="3257300"/>
                  <a:pt x="1881195" y="3257300"/>
                  <a:pt x="1881195" y="3209762"/>
                </a:cubicBezTo>
                <a:cubicBezTo>
                  <a:pt x="1881195" y="3035096"/>
                  <a:pt x="1817858" y="2960909"/>
                  <a:pt x="1632881" y="2960909"/>
                </a:cubicBezTo>
                <a:cubicBezTo>
                  <a:pt x="1511243" y="2960909"/>
                  <a:pt x="1395003" y="2992961"/>
                  <a:pt x="1315831" y="3040498"/>
                </a:cubicBezTo>
                <a:cubicBezTo>
                  <a:pt x="1299996" y="3050942"/>
                  <a:pt x="1278764" y="3050942"/>
                  <a:pt x="1267967" y="3030055"/>
                </a:cubicBezTo>
                <a:cubicBezTo>
                  <a:pt x="1267967" y="3030055"/>
                  <a:pt x="1267967" y="3030055"/>
                  <a:pt x="1167922" y="2876277"/>
                </a:cubicBezTo>
                <a:cubicBezTo>
                  <a:pt x="1157125" y="2860791"/>
                  <a:pt x="1157125" y="2844945"/>
                  <a:pt x="1167922" y="2834141"/>
                </a:cubicBezTo>
                <a:cubicBezTo>
                  <a:pt x="1289200" y="2754911"/>
                  <a:pt x="1452944" y="2707373"/>
                  <a:pt x="1654114" y="2707373"/>
                </a:cubicBezTo>
                <a:close/>
                <a:moveTo>
                  <a:pt x="549443" y="2707373"/>
                </a:moveTo>
                <a:cubicBezTo>
                  <a:pt x="697328" y="2707373"/>
                  <a:pt x="829741" y="2744107"/>
                  <a:pt x="956397" y="2823697"/>
                </a:cubicBezTo>
                <a:cubicBezTo>
                  <a:pt x="977627" y="2834141"/>
                  <a:pt x="977627" y="2855389"/>
                  <a:pt x="966832" y="2876277"/>
                </a:cubicBezTo>
                <a:cubicBezTo>
                  <a:pt x="966832" y="2876277"/>
                  <a:pt x="966832" y="2876277"/>
                  <a:pt x="871840" y="3024652"/>
                </a:cubicBezTo>
                <a:cubicBezTo>
                  <a:pt x="856008" y="3040498"/>
                  <a:pt x="840176" y="3045540"/>
                  <a:pt x="818947" y="3035096"/>
                </a:cubicBezTo>
                <a:cubicBezTo>
                  <a:pt x="739787" y="2987559"/>
                  <a:pt x="649832" y="2960909"/>
                  <a:pt x="560237" y="2960909"/>
                </a:cubicBezTo>
                <a:cubicBezTo>
                  <a:pt x="385725" y="2960909"/>
                  <a:pt x="285336" y="3050942"/>
                  <a:pt x="285336" y="3204360"/>
                </a:cubicBezTo>
                <a:cubicBezTo>
                  <a:pt x="285336" y="3204360"/>
                  <a:pt x="285336" y="3204360"/>
                  <a:pt x="285336" y="3547929"/>
                </a:cubicBezTo>
                <a:cubicBezTo>
                  <a:pt x="285336" y="3701347"/>
                  <a:pt x="385725" y="3785979"/>
                  <a:pt x="554840" y="3785979"/>
                </a:cubicBezTo>
                <a:cubicBezTo>
                  <a:pt x="649832" y="3785979"/>
                  <a:pt x="750221" y="3759689"/>
                  <a:pt x="845573" y="3695945"/>
                </a:cubicBezTo>
                <a:cubicBezTo>
                  <a:pt x="866443" y="3685501"/>
                  <a:pt x="882275" y="3685501"/>
                  <a:pt x="893069" y="3706749"/>
                </a:cubicBezTo>
                <a:lnTo>
                  <a:pt x="998856" y="3854764"/>
                </a:lnTo>
                <a:cubicBezTo>
                  <a:pt x="1009291" y="3876012"/>
                  <a:pt x="1009291" y="3891858"/>
                  <a:pt x="993459" y="3907704"/>
                </a:cubicBezTo>
                <a:cubicBezTo>
                  <a:pt x="866443" y="3992336"/>
                  <a:pt x="729352" y="4045276"/>
                  <a:pt x="554840" y="4045276"/>
                </a:cubicBezTo>
                <a:cubicBezTo>
                  <a:pt x="211214" y="4045276"/>
                  <a:pt x="0" y="3844321"/>
                  <a:pt x="0" y="3542887"/>
                </a:cubicBezTo>
                <a:cubicBezTo>
                  <a:pt x="0" y="3542887"/>
                  <a:pt x="0" y="3542887"/>
                  <a:pt x="0" y="3204360"/>
                </a:cubicBezTo>
                <a:cubicBezTo>
                  <a:pt x="0" y="2902927"/>
                  <a:pt x="211214" y="2707373"/>
                  <a:pt x="549443" y="2707373"/>
                </a:cubicBezTo>
                <a:close/>
                <a:moveTo>
                  <a:pt x="5359742" y="2702611"/>
                </a:moveTo>
                <a:cubicBezTo>
                  <a:pt x="5497168" y="2702611"/>
                  <a:pt x="5639990" y="2739688"/>
                  <a:pt x="5787849" y="2818880"/>
                </a:cubicBezTo>
                <a:cubicBezTo>
                  <a:pt x="5809074" y="2829319"/>
                  <a:pt x="5809074" y="2845517"/>
                  <a:pt x="5798282" y="2866395"/>
                </a:cubicBezTo>
                <a:cubicBezTo>
                  <a:pt x="5798282" y="2866395"/>
                  <a:pt x="5798282" y="2866395"/>
                  <a:pt x="5703307" y="3025139"/>
                </a:cubicBezTo>
                <a:cubicBezTo>
                  <a:pt x="5692874" y="3040977"/>
                  <a:pt x="5677045" y="3046017"/>
                  <a:pt x="5655819" y="3035578"/>
                </a:cubicBezTo>
                <a:cubicBezTo>
                  <a:pt x="5565881" y="2988063"/>
                  <a:pt x="5455077" y="2956386"/>
                  <a:pt x="5343913" y="2956386"/>
                </a:cubicBezTo>
                <a:cubicBezTo>
                  <a:pt x="5196054" y="2956386"/>
                  <a:pt x="5116909" y="3009300"/>
                  <a:pt x="5116909" y="3093892"/>
                </a:cubicBezTo>
                <a:cubicBezTo>
                  <a:pt x="5116909" y="3193962"/>
                  <a:pt x="5227713" y="3215200"/>
                  <a:pt x="5391401" y="3247236"/>
                </a:cubicBezTo>
                <a:cubicBezTo>
                  <a:pt x="5592503" y="3283953"/>
                  <a:pt x="5851165" y="3352706"/>
                  <a:pt x="5851165" y="3632758"/>
                </a:cubicBezTo>
                <a:cubicBezTo>
                  <a:pt x="5851165" y="3912810"/>
                  <a:pt x="5623801" y="4045276"/>
                  <a:pt x="5328084" y="4045276"/>
                </a:cubicBezTo>
                <a:cubicBezTo>
                  <a:pt x="5159000" y="4045276"/>
                  <a:pt x="4979483" y="3997401"/>
                  <a:pt x="4826228" y="3881493"/>
                </a:cubicBezTo>
                <a:cubicBezTo>
                  <a:pt x="4805362" y="3870694"/>
                  <a:pt x="4805362" y="3854855"/>
                  <a:pt x="4815795" y="3833977"/>
                </a:cubicBezTo>
                <a:cubicBezTo>
                  <a:pt x="4815795" y="3833977"/>
                  <a:pt x="4815795" y="3833977"/>
                  <a:pt x="4910770" y="3675233"/>
                </a:cubicBezTo>
                <a:cubicBezTo>
                  <a:pt x="4921563" y="3653996"/>
                  <a:pt x="4937392" y="3648596"/>
                  <a:pt x="4958257" y="3664795"/>
                </a:cubicBezTo>
                <a:cubicBezTo>
                  <a:pt x="5069421" y="3743987"/>
                  <a:pt x="5206847" y="3791502"/>
                  <a:pt x="5333480" y="3791502"/>
                </a:cubicBezTo>
                <a:cubicBezTo>
                  <a:pt x="5460473" y="3791502"/>
                  <a:pt x="5560485" y="3738587"/>
                  <a:pt x="5560485" y="3648596"/>
                </a:cubicBezTo>
                <a:cubicBezTo>
                  <a:pt x="5560485" y="3548166"/>
                  <a:pt x="5444284" y="3521889"/>
                  <a:pt x="5333480" y="3500651"/>
                </a:cubicBezTo>
                <a:cubicBezTo>
                  <a:pt x="5148567" y="3468974"/>
                  <a:pt x="4831624" y="3389782"/>
                  <a:pt x="4831624" y="3093892"/>
                </a:cubicBezTo>
                <a:cubicBezTo>
                  <a:pt x="4831624" y="2818880"/>
                  <a:pt x="5095683" y="2702611"/>
                  <a:pt x="5359742" y="2702611"/>
                </a:cubicBezTo>
                <a:close/>
                <a:moveTo>
                  <a:pt x="4523462" y="6"/>
                </a:moveTo>
                <a:cubicBezTo>
                  <a:pt x="4679837" y="932"/>
                  <a:pt x="5145968" y="126868"/>
                  <a:pt x="5312264" y="261073"/>
                </a:cubicBezTo>
                <a:cubicBezTo>
                  <a:pt x="5306864" y="250632"/>
                  <a:pt x="5275189" y="192305"/>
                  <a:pt x="5306864" y="123537"/>
                </a:cubicBezTo>
                <a:cubicBezTo>
                  <a:pt x="5323062" y="81412"/>
                  <a:pt x="5978166" y="959194"/>
                  <a:pt x="5946850" y="1059286"/>
                </a:cubicBezTo>
                <a:cubicBezTo>
                  <a:pt x="5862263" y="1154697"/>
                  <a:pt x="5814390" y="1096371"/>
                  <a:pt x="5814390" y="1096371"/>
                </a:cubicBezTo>
                <a:cubicBezTo>
                  <a:pt x="5814390" y="1096371"/>
                  <a:pt x="5407290" y="726607"/>
                  <a:pt x="5201400" y="752891"/>
                </a:cubicBezTo>
                <a:cubicBezTo>
                  <a:pt x="5095576" y="763332"/>
                  <a:pt x="5042663" y="826699"/>
                  <a:pt x="5016387" y="885026"/>
                </a:cubicBezTo>
                <a:cubicBezTo>
                  <a:pt x="4995150" y="937952"/>
                  <a:pt x="5000550" y="1001320"/>
                  <a:pt x="5026826" y="1048845"/>
                </a:cubicBezTo>
                <a:cubicBezTo>
                  <a:pt x="5174764" y="1291873"/>
                  <a:pt x="5703526" y="2164255"/>
                  <a:pt x="5645215" y="2201339"/>
                </a:cubicBezTo>
                <a:cubicBezTo>
                  <a:pt x="5576465" y="2243464"/>
                  <a:pt x="4974274" y="1323917"/>
                  <a:pt x="4894725" y="1355601"/>
                </a:cubicBezTo>
                <a:cubicBezTo>
                  <a:pt x="4810138" y="1387284"/>
                  <a:pt x="5285988" y="1963351"/>
                  <a:pt x="5211838" y="1989995"/>
                </a:cubicBezTo>
                <a:cubicBezTo>
                  <a:pt x="5063900" y="2037520"/>
                  <a:pt x="4508862" y="826699"/>
                  <a:pt x="3119106" y="1381884"/>
                </a:cubicBezTo>
                <a:cubicBezTo>
                  <a:pt x="2416129" y="1667397"/>
                  <a:pt x="2215279" y="2195939"/>
                  <a:pt x="2141129" y="2116729"/>
                </a:cubicBezTo>
                <a:cubicBezTo>
                  <a:pt x="2061941" y="2037520"/>
                  <a:pt x="2458603" y="1524460"/>
                  <a:pt x="2579905" y="1403126"/>
                </a:cubicBezTo>
                <a:cubicBezTo>
                  <a:pt x="2442765" y="1265590"/>
                  <a:pt x="1691915" y="2227982"/>
                  <a:pt x="1628565" y="2180097"/>
                </a:cubicBezTo>
                <a:cubicBezTo>
                  <a:pt x="1501503" y="2090446"/>
                  <a:pt x="2294467" y="1091330"/>
                  <a:pt x="2717405" y="647038"/>
                </a:cubicBezTo>
                <a:cubicBezTo>
                  <a:pt x="2484879" y="620755"/>
                  <a:pt x="2173165" y="784574"/>
                  <a:pt x="2024866" y="768732"/>
                </a:cubicBezTo>
                <a:cubicBezTo>
                  <a:pt x="1882327" y="752891"/>
                  <a:pt x="2294467" y="615354"/>
                  <a:pt x="2162366" y="599513"/>
                </a:cubicBezTo>
                <a:cubicBezTo>
                  <a:pt x="1977353" y="578270"/>
                  <a:pt x="1739788" y="821659"/>
                  <a:pt x="1602289" y="805457"/>
                </a:cubicBezTo>
                <a:cubicBezTo>
                  <a:pt x="1416916" y="784574"/>
                  <a:pt x="1966915" y="546586"/>
                  <a:pt x="1808178" y="530745"/>
                </a:cubicBezTo>
                <a:cubicBezTo>
                  <a:pt x="1633964" y="509502"/>
                  <a:pt x="1343127" y="927151"/>
                  <a:pt x="1116000" y="906268"/>
                </a:cubicBezTo>
                <a:cubicBezTo>
                  <a:pt x="957263" y="890067"/>
                  <a:pt x="2035665" y="-204101"/>
                  <a:pt x="2833668" y="572870"/>
                </a:cubicBezTo>
                <a:cubicBezTo>
                  <a:pt x="3262005" y="144780"/>
                  <a:pt x="4350485" y="673321"/>
                  <a:pt x="4413836" y="609954"/>
                </a:cubicBezTo>
                <a:cubicBezTo>
                  <a:pt x="4508862" y="514903"/>
                  <a:pt x="3906310" y="372326"/>
                  <a:pt x="3980459" y="298158"/>
                </a:cubicBezTo>
                <a:cubicBezTo>
                  <a:pt x="4059648" y="224349"/>
                  <a:pt x="4514261" y="419852"/>
                  <a:pt x="4561774" y="372326"/>
                </a:cubicBezTo>
                <a:cubicBezTo>
                  <a:pt x="4640962" y="287716"/>
                  <a:pt x="3932586" y="160622"/>
                  <a:pt x="4022573" y="86813"/>
                </a:cubicBezTo>
                <a:cubicBezTo>
                  <a:pt x="4133797" y="-3198"/>
                  <a:pt x="4603888" y="197706"/>
                  <a:pt x="4662199" y="160622"/>
                </a:cubicBezTo>
                <a:cubicBezTo>
                  <a:pt x="4730949" y="118497"/>
                  <a:pt x="4418875" y="44328"/>
                  <a:pt x="4477186" y="7604"/>
                </a:cubicBezTo>
                <a:cubicBezTo>
                  <a:pt x="4485105" y="2293"/>
                  <a:pt x="4501123" y="-126"/>
                  <a:pt x="4523462" y="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343434"/>
              </a:buClr>
              <a:buSzPts val="3200"/>
              <a:buFont typeface="Arial"/>
              <a:buNone/>
            </a:pPr>
            <a:endParaRPr sz="3200" b="0" i="0" u="none" strike="noStrike" cap="none">
              <a:solidFill>
                <a:srgbClr val="343434"/>
              </a:solidFill>
              <a:latin typeface="Calibri"/>
              <a:ea typeface="Calibri"/>
              <a:cs typeface="Calibri"/>
              <a:sym typeface="Calibri"/>
            </a:endParaRPr>
          </a:p>
        </p:txBody>
      </p:sp>
      <p:sp>
        <p:nvSpPr>
          <p:cNvPr id="399" name="Google Shape;399;p53"/>
          <p:cNvSpPr/>
          <p:nvPr/>
        </p:nvSpPr>
        <p:spPr>
          <a:xfrm>
            <a:off x="6364625" y="3245275"/>
            <a:ext cx="5099700" cy="3186000"/>
          </a:xfrm>
          <a:prstGeom prst="wedgeRectCallout">
            <a:avLst>
              <a:gd name="adj1" fmla="val -100335"/>
              <a:gd name="adj2" fmla="val -12228"/>
            </a:avLst>
          </a:prstGeom>
          <a:solidFill>
            <a:srgbClr val="EFEFEF"/>
          </a:solidFill>
          <a:ln w="9525" cap="flat" cmpd="sng">
            <a:solidFill>
              <a:srgbClr val="828282"/>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000" b="1">
                <a:latin typeface="Lato"/>
                <a:ea typeface="Lato"/>
                <a:cs typeface="Lato"/>
                <a:sym typeface="Lato"/>
              </a:rPr>
              <a:t>IMPROVE</a:t>
            </a:r>
            <a:br>
              <a:rPr lang="en-US" sz="2000">
                <a:latin typeface="Lato"/>
                <a:ea typeface="Lato"/>
                <a:cs typeface="Lato"/>
                <a:sym typeface="Lato"/>
              </a:rPr>
            </a:br>
            <a:endParaRPr sz="2000">
              <a:latin typeface="Lato"/>
              <a:ea typeface="Lato"/>
              <a:cs typeface="Lato"/>
              <a:sym typeface="Lato"/>
            </a:endParaRPr>
          </a:p>
          <a:p>
            <a:pPr marL="457200" lvl="0" indent="-355600" algn="l" rtl="0">
              <a:spcBef>
                <a:spcPts val="0"/>
              </a:spcBef>
              <a:spcAft>
                <a:spcPts val="0"/>
              </a:spcAft>
              <a:buSzPts val="2000"/>
              <a:buFont typeface="Lato"/>
              <a:buChar char="●"/>
            </a:pPr>
            <a:r>
              <a:rPr lang="en-US" sz="2000">
                <a:latin typeface="Lato"/>
                <a:ea typeface="Lato"/>
                <a:cs typeface="Lato"/>
                <a:sym typeface="Lato"/>
              </a:rPr>
              <a:t>More usability testing</a:t>
            </a:r>
            <a:endParaRPr sz="2000">
              <a:latin typeface="Lato"/>
              <a:ea typeface="Lato"/>
              <a:cs typeface="Lato"/>
              <a:sym typeface="Lato"/>
            </a:endParaRPr>
          </a:p>
          <a:p>
            <a:pPr marL="457200" lvl="0" indent="-355600" algn="l" rtl="0">
              <a:spcBef>
                <a:spcPts val="0"/>
              </a:spcBef>
              <a:spcAft>
                <a:spcPts val="0"/>
              </a:spcAft>
              <a:buSzPts val="2000"/>
              <a:buFont typeface="Lato"/>
              <a:buChar char="●"/>
            </a:pPr>
            <a:r>
              <a:rPr lang="en-US" sz="2000">
                <a:latin typeface="Lato"/>
                <a:ea typeface="Lato"/>
                <a:cs typeface="Lato"/>
                <a:sym typeface="Lato"/>
              </a:rPr>
              <a:t>Solidify acceptance criteria division of labor</a:t>
            </a:r>
            <a:endParaRPr sz="2000">
              <a:latin typeface="Lato"/>
              <a:ea typeface="Lato"/>
              <a:cs typeface="Lato"/>
              <a:sym typeface="Lato"/>
            </a:endParaRPr>
          </a:p>
          <a:p>
            <a:pPr marL="457200" lvl="0" indent="-355600" algn="l" rtl="0">
              <a:spcBef>
                <a:spcPts val="0"/>
              </a:spcBef>
              <a:spcAft>
                <a:spcPts val="0"/>
              </a:spcAft>
              <a:buSzPts val="2000"/>
              <a:buFont typeface="Lato"/>
              <a:buChar char="●"/>
            </a:pPr>
            <a:r>
              <a:rPr lang="en-US" sz="2000">
                <a:latin typeface="Lato"/>
                <a:ea typeface="Lato"/>
                <a:cs typeface="Lato"/>
                <a:sym typeface="Lato"/>
              </a:rPr>
              <a:t>Continuously improve and leverage design system/pattern library for accessibility, experience quality, and speed</a:t>
            </a:r>
            <a:endParaRPr sz="2000">
              <a:latin typeface="Lato"/>
              <a:ea typeface="Lato"/>
              <a:cs typeface="Lato"/>
              <a:sym typeface="Lato"/>
            </a:endParaRPr>
          </a:p>
        </p:txBody>
      </p:sp>
      <p:sp>
        <p:nvSpPr>
          <p:cNvPr id="2" name="Rectangular Callout 1">
            <a:extLst>
              <a:ext uri="{FF2B5EF4-FFF2-40B4-BE49-F238E27FC236}">
                <a16:creationId xmlns:a16="http://schemas.microsoft.com/office/drawing/2014/main" id="{8B39C25D-8B24-F5F8-CED9-B5C62445FFAD}"/>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That’ll make it possible to further raise the quality and fitness of the experiences we ship. We’ll also need to do more usability testing to make sure initial quality is high.</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54"/>
          <p:cNvSpPr txBox="1">
            <a:spLocks noGrp="1"/>
          </p:cNvSpPr>
          <p:nvPr>
            <p:ph type="body" idx="1"/>
          </p:nvPr>
        </p:nvSpPr>
        <p:spPr>
          <a:xfrm>
            <a:off x="0" y="0"/>
            <a:ext cx="12192000" cy="4638600"/>
          </a:xfrm>
          <a:prstGeom prst="rect">
            <a:avLst/>
          </a:prstGeom>
          <a:noFill/>
          <a:ln>
            <a:noFill/>
          </a:ln>
        </p:spPr>
        <p:txBody>
          <a:bodyPr spcFirstLastPara="1" wrap="square" lIns="731500" tIns="731500" rIns="731500" bIns="45700" anchor="t" anchorCtr="0">
            <a:normAutofit/>
          </a:bodyPr>
          <a:lstStyle/>
          <a:p>
            <a:pPr marL="0" lvl="0" indent="0" algn="l" rtl="0">
              <a:lnSpc>
                <a:spcPct val="100000"/>
              </a:lnSpc>
              <a:spcBef>
                <a:spcPts val="0"/>
              </a:spcBef>
              <a:spcAft>
                <a:spcPts val="0"/>
              </a:spcAft>
              <a:buClr>
                <a:schemeClr val="lt1"/>
              </a:buClr>
              <a:buSzPts val="4800"/>
              <a:buNone/>
            </a:pPr>
            <a:r>
              <a:rPr lang="en-US"/>
              <a:t>Cayuse UX/UI Philosophy and Overview</a:t>
            </a:r>
            <a:endParaRPr/>
          </a:p>
          <a:p>
            <a:pPr marL="0" lvl="1" indent="0" algn="l" rtl="0">
              <a:lnSpc>
                <a:spcPct val="100000"/>
              </a:lnSpc>
              <a:spcBef>
                <a:spcPts val="1800"/>
              </a:spcBef>
              <a:spcAft>
                <a:spcPts val="0"/>
              </a:spcAft>
              <a:buClr>
                <a:schemeClr val="accent6"/>
              </a:buClr>
              <a:buSzPts val="2800"/>
              <a:buNone/>
            </a:pPr>
            <a:r>
              <a:rPr lang="en-US">
                <a:solidFill>
                  <a:schemeClr val="accent6"/>
                </a:solidFill>
              </a:rPr>
              <a:t>Jon Plummer</a:t>
            </a:r>
            <a:endParaRPr>
              <a:solidFill>
                <a:schemeClr val="accent6"/>
              </a:solidFill>
            </a:endParaRPr>
          </a:p>
          <a:p>
            <a:pPr marL="9525" lvl="2" indent="0" algn="l" rtl="0">
              <a:lnSpc>
                <a:spcPct val="100000"/>
              </a:lnSpc>
              <a:spcBef>
                <a:spcPts val="400"/>
              </a:spcBef>
              <a:spcAft>
                <a:spcPts val="0"/>
              </a:spcAft>
              <a:buClr>
                <a:schemeClr val="lt1"/>
              </a:buClr>
              <a:buSzPts val="2000"/>
              <a:buNone/>
            </a:pPr>
            <a:r>
              <a:rPr lang="en-US"/>
              <a:t>Director, UX Design, Cayuse</a:t>
            </a:r>
            <a:endParaRPr/>
          </a:p>
          <a:p>
            <a:pPr marL="9525" lvl="2" indent="0" algn="l" rtl="0">
              <a:lnSpc>
                <a:spcPct val="100000"/>
              </a:lnSpc>
              <a:spcBef>
                <a:spcPts val="400"/>
              </a:spcBef>
              <a:spcAft>
                <a:spcPts val="0"/>
              </a:spcAft>
              <a:buClr>
                <a:schemeClr val="lt1"/>
              </a:buClr>
              <a:buSzPts val="2000"/>
              <a:buNone/>
            </a:pPr>
            <a:endParaRPr/>
          </a:p>
          <a:p>
            <a:pPr marL="0" lvl="0" indent="0" algn="l" rtl="0">
              <a:lnSpc>
                <a:spcPct val="115000"/>
              </a:lnSpc>
              <a:spcBef>
                <a:spcPts val="0"/>
              </a:spcBef>
              <a:spcAft>
                <a:spcPts val="0"/>
              </a:spcAft>
              <a:buNone/>
            </a:pPr>
            <a:endParaRPr sz="1100" b="0">
              <a:solidFill>
                <a:srgbClr val="000000"/>
              </a:solidFill>
              <a:latin typeface="Arial"/>
              <a:ea typeface="Arial"/>
              <a:cs typeface="Arial"/>
              <a:sym typeface="Arial"/>
            </a:endParaRPr>
          </a:p>
          <a:p>
            <a:pPr marL="9525" lvl="2" indent="0" algn="l" rtl="0">
              <a:lnSpc>
                <a:spcPct val="100000"/>
              </a:lnSpc>
              <a:spcBef>
                <a:spcPts val="400"/>
              </a:spcBef>
              <a:spcAft>
                <a:spcPts val="0"/>
              </a:spcAft>
              <a:buClr>
                <a:schemeClr val="lt1"/>
              </a:buClr>
              <a:buSzPts val="2000"/>
              <a:buNone/>
            </a:pPr>
            <a:endParaRPr/>
          </a:p>
        </p:txBody>
      </p:sp>
      <p:sp>
        <p:nvSpPr>
          <p:cNvPr id="405" name="Google Shape;405;p54"/>
          <p:cNvSpPr txBox="1">
            <a:spLocks noGrp="1"/>
          </p:cNvSpPr>
          <p:nvPr>
            <p:ph type="body" idx="2"/>
          </p:nvPr>
        </p:nvSpPr>
        <p:spPr>
          <a:xfrm>
            <a:off x="19291" y="4638674"/>
            <a:ext cx="6631500" cy="1089000"/>
          </a:xfrm>
          <a:prstGeom prst="rect">
            <a:avLst/>
          </a:prstGeom>
          <a:noFill/>
          <a:ln>
            <a:noFill/>
          </a:ln>
        </p:spPr>
        <p:txBody>
          <a:bodyPr spcFirstLastPara="1" wrap="square" lIns="731500" tIns="91425" rIns="91425" bIns="182875" anchor="b" anchorCtr="0">
            <a:normAutofit/>
          </a:bodyPr>
          <a:lstStyle/>
          <a:p>
            <a:pPr marL="0" lvl="0" indent="0" algn="l" rtl="0">
              <a:lnSpc>
                <a:spcPct val="100000"/>
              </a:lnSpc>
              <a:spcBef>
                <a:spcPts val="0"/>
              </a:spcBef>
              <a:spcAft>
                <a:spcPts val="0"/>
              </a:spcAft>
              <a:buClr>
                <a:schemeClr val="lt1"/>
              </a:buClr>
              <a:buSzPts val="2400"/>
              <a:buNone/>
            </a:pPr>
            <a:r>
              <a:rPr lang="en-US"/>
              <a:t>Track 4</a:t>
            </a:r>
            <a:endParaRPr/>
          </a:p>
          <a:p>
            <a:pPr marL="0" lvl="1" indent="0" algn="l" rtl="0">
              <a:lnSpc>
                <a:spcPct val="100000"/>
              </a:lnSpc>
              <a:spcBef>
                <a:spcPts val="0"/>
              </a:spcBef>
              <a:spcAft>
                <a:spcPts val="0"/>
              </a:spcAft>
              <a:buClr>
                <a:schemeClr val="lt2"/>
              </a:buClr>
              <a:buSzPts val="2400"/>
              <a:buNone/>
            </a:pPr>
            <a:r>
              <a:rPr lang="en-US"/>
              <a:t>10/11/2022 @ 10:20am PT</a:t>
            </a:r>
            <a:endParaRPr/>
          </a:p>
        </p:txBody>
      </p:sp>
      <p:sp>
        <p:nvSpPr>
          <p:cNvPr id="2" name="Rectangular Callout 1">
            <a:extLst>
              <a:ext uri="{FF2B5EF4-FFF2-40B4-BE49-F238E27FC236}">
                <a16:creationId xmlns:a16="http://schemas.microsoft.com/office/drawing/2014/main" id="{0CC08330-8AB9-E449-85BF-EC6F751910F0}"/>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Thanks for humoring me racing through this, and if you want a touch more depth I welcome you to come to my talk at Connect on the first day.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2"/>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t>Enabling items</a:t>
            </a:r>
            <a:endParaRPr/>
          </a:p>
        </p:txBody>
      </p:sp>
      <p:sp>
        <p:nvSpPr>
          <p:cNvPr id="171" name="Google Shape;171;p32"/>
          <p:cNvSpPr txBox="1">
            <a:spLocks noGrp="1"/>
          </p:cNvSpPr>
          <p:nvPr>
            <p:ph type="body" idx="1"/>
          </p:nvPr>
        </p:nvSpPr>
        <p:spPr>
          <a:xfrm>
            <a:off x="-900" y="1280099"/>
            <a:ext cx="12192900" cy="5577900"/>
          </a:xfrm>
          <a:prstGeom prst="rect">
            <a:avLst/>
          </a:prstGeom>
        </p:spPr>
        <p:txBody>
          <a:bodyPr spcFirstLastPara="1" wrap="square" lIns="274300" tIns="45675" rIns="274300" bIns="274300" anchor="t" anchorCtr="0">
            <a:noAutofit/>
          </a:bodyPr>
          <a:lstStyle/>
          <a:p>
            <a:pPr marL="457200" lvl="0" indent="-381000" algn="l" rtl="0">
              <a:lnSpc>
                <a:spcPct val="115000"/>
              </a:lnSpc>
              <a:spcBef>
                <a:spcPts val="0"/>
              </a:spcBef>
              <a:spcAft>
                <a:spcPts val="0"/>
              </a:spcAft>
              <a:buClr>
                <a:srgbClr val="000000"/>
              </a:buClr>
              <a:buSzPts val="2400"/>
              <a:buChar char="●"/>
            </a:pPr>
            <a:r>
              <a:rPr lang="en-US" sz="2400">
                <a:solidFill>
                  <a:srgbClr val="000000"/>
                </a:solidFill>
              </a:rPr>
              <a:t>Design system/pattern library, continuously improving, including</a:t>
            </a:r>
            <a:endParaRPr sz="2400">
              <a:solidFill>
                <a:srgbClr val="000000"/>
              </a:solidFill>
            </a:endParaRPr>
          </a:p>
          <a:p>
            <a:pPr marL="914400" lvl="1" indent="-381000" algn="l" rtl="0">
              <a:lnSpc>
                <a:spcPct val="115000"/>
              </a:lnSpc>
              <a:spcBef>
                <a:spcPts val="0"/>
              </a:spcBef>
              <a:spcAft>
                <a:spcPts val="0"/>
              </a:spcAft>
              <a:buClr>
                <a:srgbClr val="000000"/>
              </a:buClr>
              <a:buSzPts val="2400"/>
              <a:buChar char="○"/>
            </a:pPr>
            <a:r>
              <a:rPr lang="en-US" sz="2400">
                <a:solidFill>
                  <a:srgbClr val="000000"/>
                </a:solidFill>
              </a:rPr>
              <a:t>Standard control-level acceptance criteria</a:t>
            </a:r>
            <a:endParaRPr sz="2400">
              <a:solidFill>
                <a:srgbClr val="000000"/>
              </a:solidFill>
            </a:endParaRPr>
          </a:p>
          <a:p>
            <a:pPr marL="914400" lvl="1" indent="-381000" algn="l" rtl="0">
              <a:lnSpc>
                <a:spcPct val="115000"/>
              </a:lnSpc>
              <a:spcBef>
                <a:spcPts val="0"/>
              </a:spcBef>
              <a:spcAft>
                <a:spcPts val="0"/>
              </a:spcAft>
              <a:buClr>
                <a:srgbClr val="000000"/>
              </a:buClr>
              <a:buSzPts val="2400"/>
              <a:buChar char="○"/>
            </a:pPr>
            <a:r>
              <a:rPr lang="en-US" sz="2400">
                <a:solidFill>
                  <a:srgbClr val="000000"/>
                </a:solidFill>
              </a:rPr>
              <a:t>Standard styles</a:t>
            </a:r>
            <a:endParaRPr sz="2400">
              <a:solidFill>
                <a:srgbClr val="000000"/>
              </a:solidFill>
            </a:endParaRPr>
          </a:p>
          <a:p>
            <a:pPr marL="914400" lvl="1" indent="-381000" algn="l" rtl="0">
              <a:lnSpc>
                <a:spcPct val="115000"/>
              </a:lnSpc>
              <a:spcBef>
                <a:spcPts val="0"/>
              </a:spcBef>
              <a:spcAft>
                <a:spcPts val="0"/>
              </a:spcAft>
              <a:buClr>
                <a:srgbClr val="000000"/>
              </a:buClr>
              <a:buSzPts val="2400"/>
              <a:buChar char="○"/>
            </a:pPr>
            <a:r>
              <a:rPr lang="en-US" sz="2400">
                <a:solidFill>
                  <a:srgbClr val="000000"/>
                </a:solidFill>
              </a:rPr>
              <a:t>Accessibility-related behavior and acceptance criteria (rapidly improving)</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Research participant recruiting strategy, including</a:t>
            </a:r>
            <a:endParaRPr sz="2400">
              <a:solidFill>
                <a:srgbClr val="000000"/>
              </a:solidFill>
            </a:endParaRPr>
          </a:p>
          <a:p>
            <a:pPr marL="914400" lvl="1" indent="-381000" algn="l" rtl="0">
              <a:lnSpc>
                <a:spcPct val="115000"/>
              </a:lnSpc>
              <a:spcBef>
                <a:spcPts val="0"/>
              </a:spcBef>
              <a:spcAft>
                <a:spcPts val="0"/>
              </a:spcAft>
              <a:buClr>
                <a:srgbClr val="000000"/>
              </a:buClr>
              <a:buSzPts val="2400"/>
              <a:buChar char="○"/>
            </a:pPr>
            <a:r>
              <a:rPr lang="en-US" sz="2400">
                <a:solidFill>
                  <a:srgbClr val="000000"/>
                </a:solidFill>
              </a:rPr>
              <a:t>Email templates</a:t>
            </a:r>
            <a:endParaRPr sz="2400">
              <a:solidFill>
                <a:srgbClr val="000000"/>
              </a:solidFill>
            </a:endParaRPr>
          </a:p>
          <a:p>
            <a:pPr marL="914400" lvl="1" indent="-381000" algn="l" rtl="0">
              <a:lnSpc>
                <a:spcPct val="115000"/>
              </a:lnSpc>
              <a:spcBef>
                <a:spcPts val="0"/>
              </a:spcBef>
              <a:spcAft>
                <a:spcPts val="0"/>
              </a:spcAft>
              <a:buClr>
                <a:srgbClr val="000000"/>
              </a:buClr>
              <a:buSzPts val="2400"/>
              <a:buChar char="○"/>
            </a:pPr>
            <a:r>
              <a:rPr lang="en-US" sz="2400">
                <a:solidFill>
                  <a:srgbClr val="000000"/>
                </a:solidFill>
              </a:rPr>
              <a:t>Regularly promoted online signup form</a:t>
            </a:r>
            <a:endParaRPr sz="2400">
              <a:solidFill>
                <a:srgbClr val="000000"/>
              </a:solidFill>
            </a:endParaRPr>
          </a:p>
          <a:p>
            <a:pPr marL="914400" lvl="1" indent="-381000" algn="l" rtl="0">
              <a:lnSpc>
                <a:spcPct val="115000"/>
              </a:lnSpc>
              <a:spcBef>
                <a:spcPts val="0"/>
              </a:spcBef>
              <a:spcAft>
                <a:spcPts val="0"/>
              </a:spcAft>
              <a:buClr>
                <a:srgbClr val="000000"/>
              </a:buClr>
              <a:buSzPts val="2400"/>
              <a:buChar char="○"/>
            </a:pPr>
            <a:r>
              <a:rPr lang="en-US" sz="2400">
                <a:solidFill>
                  <a:srgbClr val="000000"/>
                </a:solidFill>
              </a:rPr>
              <a:t>Signup auto-response and invitation to private Cayuse Community group</a:t>
            </a:r>
            <a:endParaRPr sz="2400">
              <a:solidFill>
                <a:srgbClr val="000000"/>
              </a:solidFill>
            </a:endParaRPr>
          </a:p>
          <a:p>
            <a:pPr marL="914400" lvl="1" indent="-381000" algn="l" rtl="0">
              <a:lnSpc>
                <a:spcPct val="115000"/>
              </a:lnSpc>
              <a:spcBef>
                <a:spcPts val="0"/>
              </a:spcBef>
              <a:spcAft>
                <a:spcPts val="0"/>
              </a:spcAft>
              <a:buClr>
                <a:srgbClr val="000000"/>
              </a:buClr>
              <a:buSzPts val="2400"/>
              <a:buChar char="○"/>
            </a:pPr>
            <a:r>
              <a:rPr lang="en-US" sz="2400">
                <a:solidFill>
                  <a:srgbClr val="000000"/>
                </a:solidFill>
              </a:rPr>
              <a:t>eSignature for easy send/return of recording releases</a:t>
            </a:r>
            <a:endParaRPr sz="2400" b="1">
              <a:solidFill>
                <a:srgbClr val="333333"/>
              </a:solidFill>
            </a:endParaRPr>
          </a:p>
        </p:txBody>
      </p:sp>
      <p:sp>
        <p:nvSpPr>
          <p:cNvPr id="172" name="Google Shape;172;p32"/>
          <p:cNvSpPr txBox="1">
            <a:spLocks noGrp="1"/>
          </p:cNvSpPr>
          <p:nvPr>
            <p:ph type="subTitle" idx="2"/>
          </p:nvPr>
        </p:nvSpPr>
        <p:spPr>
          <a:xfrm>
            <a:off x="1" y="731403"/>
            <a:ext cx="10972800" cy="548700"/>
          </a:xfrm>
          <a:prstGeom prst="rect">
            <a:avLst/>
          </a:prstGeom>
        </p:spPr>
        <p:txBody>
          <a:bodyPr spcFirstLastPara="1" wrap="square" lIns="274300" tIns="0" rIns="274300" bIns="365775" anchor="t" anchorCtr="0">
            <a:noAutofit/>
          </a:bodyPr>
          <a:lstStyle/>
          <a:p>
            <a:pPr marL="0" lvl="0" indent="0" algn="l" rtl="0">
              <a:spcBef>
                <a:spcPts val="400"/>
              </a:spcBef>
              <a:spcAft>
                <a:spcPts val="0"/>
              </a:spcAft>
              <a:buNone/>
            </a:pPr>
            <a:r>
              <a:rPr lang="en-US" b="0">
                <a:latin typeface="Lato Black"/>
                <a:ea typeface="Lato Black"/>
                <a:cs typeface="Lato Black"/>
                <a:sym typeface="Lato Black"/>
              </a:rPr>
              <a:t>Things that help us make things and learn things</a:t>
            </a:r>
            <a:endParaRPr/>
          </a:p>
        </p:txBody>
      </p:sp>
      <p:sp>
        <p:nvSpPr>
          <p:cNvPr id="173" name="Google Shape;173;p32"/>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3</a:t>
            </a:fld>
            <a:endParaRPr/>
          </a:p>
        </p:txBody>
      </p:sp>
      <p:sp>
        <p:nvSpPr>
          <p:cNvPr id="2" name="Rectangular Callout 1">
            <a:extLst>
              <a:ext uri="{FF2B5EF4-FFF2-40B4-BE49-F238E27FC236}">
                <a16:creationId xmlns:a16="http://schemas.microsoft.com/office/drawing/2014/main" id="{09E6E485-1C45-52E9-6347-46379B0F4AEE}"/>
              </a:ext>
            </a:extLst>
          </p:cNvPr>
          <p:cNvSpPr/>
          <p:nvPr/>
        </p:nvSpPr>
        <p:spPr>
          <a:xfrm>
            <a:off x="10122794" y="128788"/>
            <a:ext cx="2017951" cy="3528811"/>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latin typeface="Arial"/>
                <a:ea typeface="Arial"/>
                <a:cs typeface="Arial"/>
                <a:sym typeface="Arial"/>
              </a:rPr>
              <a:t>In order to make what the charter asks for possible we’ve made a design system and put in place a strategy to recruit research participants.</a:t>
            </a:r>
          </a:p>
          <a:p>
            <a:pPr marL="0" lvl="0" indent="0" algn="l" rtl="0">
              <a:spcBef>
                <a:spcPts val="0"/>
              </a:spcBef>
              <a:spcAft>
                <a:spcPts val="0"/>
              </a:spcAft>
              <a:buNone/>
            </a:pPr>
            <a:endParaRPr lang="en-US" sz="1200" dirty="0">
              <a:latin typeface="Arial"/>
              <a:ea typeface="Arial"/>
              <a:cs typeface="Arial"/>
              <a:sym typeface="Arial"/>
            </a:endParaRPr>
          </a:p>
          <a:p>
            <a:pPr marL="0" lvl="0" indent="0" algn="l" rtl="0">
              <a:spcBef>
                <a:spcPts val="0"/>
              </a:spcBef>
              <a:spcAft>
                <a:spcPts val="0"/>
              </a:spcAft>
              <a:buNone/>
            </a:pPr>
            <a:r>
              <a:rPr lang="en-US" sz="1200" dirty="0">
                <a:latin typeface="Arial"/>
                <a:ea typeface="Arial"/>
                <a:cs typeface="Arial"/>
                <a:sym typeface="Arial"/>
              </a:rPr>
              <a:t>The design system in particular is interesting because it speeds up and makes more consisted the delivery of designs, should help speed up and make more consistent the engineering of those designs, and is a key tool in our fight to continuously improve accessibility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3"/>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t>Process improvements</a:t>
            </a:r>
            <a:endParaRPr/>
          </a:p>
        </p:txBody>
      </p:sp>
      <p:sp>
        <p:nvSpPr>
          <p:cNvPr id="180" name="Google Shape;180;p33"/>
          <p:cNvSpPr txBox="1">
            <a:spLocks noGrp="1"/>
          </p:cNvSpPr>
          <p:nvPr>
            <p:ph type="body" idx="1"/>
          </p:nvPr>
        </p:nvSpPr>
        <p:spPr>
          <a:xfrm>
            <a:off x="-900" y="1280100"/>
            <a:ext cx="6096000" cy="5577900"/>
          </a:xfrm>
          <a:prstGeom prst="rect">
            <a:avLst/>
          </a:prstGeom>
        </p:spPr>
        <p:txBody>
          <a:bodyPr spcFirstLastPara="1" wrap="square" lIns="274300" tIns="45675" rIns="274300" bIns="274300" anchor="t" anchorCtr="0">
            <a:noAutofit/>
          </a:bodyPr>
          <a:lstStyle/>
          <a:p>
            <a:pPr marL="457200" lvl="0" indent="-368300" algn="l" rtl="0">
              <a:lnSpc>
                <a:spcPct val="115000"/>
              </a:lnSpc>
              <a:spcBef>
                <a:spcPts val="0"/>
              </a:spcBef>
              <a:spcAft>
                <a:spcPts val="0"/>
              </a:spcAft>
              <a:buClr>
                <a:srgbClr val="000000"/>
              </a:buClr>
              <a:buSzPts val="2200"/>
              <a:buChar char="●"/>
            </a:pPr>
            <a:r>
              <a:rPr lang="en-US" sz="2200">
                <a:solidFill>
                  <a:srgbClr val="000000"/>
                </a:solidFill>
              </a:rPr>
              <a:t>NPS interpretation</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Streamlined release note process</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Tools and process for research interviews</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Tools and process for unmoderated usability testing</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Review of accessibility issues and dispatch to tickets, pattern improvements, and “low-hanging fruit” fixes</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Review and theming of support tickets for detection of upstream interventions in accessibility, usability, feature request, etc.</a:t>
            </a:r>
            <a:endParaRPr sz="2200">
              <a:solidFill>
                <a:srgbClr val="000000"/>
              </a:solidFill>
            </a:endParaRPr>
          </a:p>
        </p:txBody>
      </p:sp>
      <p:sp>
        <p:nvSpPr>
          <p:cNvPr id="181" name="Google Shape;181;p33"/>
          <p:cNvSpPr txBox="1">
            <a:spLocks noGrp="1"/>
          </p:cNvSpPr>
          <p:nvPr>
            <p:ph type="subTitle" idx="2"/>
          </p:nvPr>
        </p:nvSpPr>
        <p:spPr>
          <a:xfrm>
            <a:off x="1" y="731403"/>
            <a:ext cx="10972800" cy="548700"/>
          </a:xfrm>
          <a:prstGeom prst="rect">
            <a:avLst/>
          </a:prstGeom>
        </p:spPr>
        <p:txBody>
          <a:bodyPr spcFirstLastPara="1" wrap="square" lIns="274300" tIns="0" rIns="274300" bIns="365775" anchor="t" anchorCtr="0">
            <a:noAutofit/>
          </a:bodyPr>
          <a:lstStyle/>
          <a:p>
            <a:pPr marL="0" lvl="0" indent="0" algn="l" rtl="0">
              <a:spcBef>
                <a:spcPts val="400"/>
              </a:spcBef>
              <a:spcAft>
                <a:spcPts val="0"/>
              </a:spcAft>
              <a:buNone/>
            </a:pPr>
            <a:r>
              <a:rPr lang="en-US" b="0">
                <a:latin typeface="Lato Black"/>
                <a:ea typeface="Lato Black"/>
                <a:cs typeface="Lato Black"/>
                <a:sym typeface="Lato Black"/>
              </a:rPr>
              <a:t>Ways of doing</a:t>
            </a:r>
            <a:endParaRPr/>
          </a:p>
        </p:txBody>
      </p:sp>
      <p:sp>
        <p:nvSpPr>
          <p:cNvPr id="182" name="Google Shape;182;p33"/>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4</a:t>
            </a:fld>
            <a:endParaRPr/>
          </a:p>
        </p:txBody>
      </p:sp>
      <p:sp>
        <p:nvSpPr>
          <p:cNvPr id="183" name="Google Shape;183;p33"/>
          <p:cNvSpPr txBox="1">
            <a:spLocks noGrp="1"/>
          </p:cNvSpPr>
          <p:nvPr>
            <p:ph type="body" idx="1"/>
          </p:nvPr>
        </p:nvSpPr>
        <p:spPr>
          <a:xfrm>
            <a:off x="6095100" y="1280100"/>
            <a:ext cx="6096000" cy="5577900"/>
          </a:xfrm>
          <a:prstGeom prst="rect">
            <a:avLst/>
          </a:prstGeom>
        </p:spPr>
        <p:txBody>
          <a:bodyPr spcFirstLastPara="1" wrap="square" lIns="274300" tIns="45675" rIns="274300" bIns="274300" anchor="t" anchorCtr="0">
            <a:noAutofit/>
          </a:bodyPr>
          <a:lstStyle/>
          <a:p>
            <a:pPr marL="457200" lvl="0" indent="-368300" algn="l" rtl="0">
              <a:lnSpc>
                <a:spcPct val="115000"/>
              </a:lnSpc>
              <a:spcBef>
                <a:spcPts val="0"/>
              </a:spcBef>
              <a:spcAft>
                <a:spcPts val="0"/>
              </a:spcAft>
              <a:buClr>
                <a:srgbClr val="000000"/>
              </a:buClr>
              <a:buSzPts val="2200"/>
              <a:buChar char="●"/>
            </a:pPr>
            <a:r>
              <a:rPr lang="en-US" sz="2200">
                <a:solidFill>
                  <a:srgbClr val="000000"/>
                </a:solidFill>
              </a:rPr>
              <a:t>Implemented north star metrics/primary workflows in Pendo for SP, filterable by persona</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Preliminary work for north star metrics/primary workflows in Pendo for Inventions</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Introduced specific accessibility requirements to UX specs, patterns, and acceptance criteria</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Burden survey pilot in SP Classic</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Weekly design critique</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US" sz="2200">
                <a:solidFill>
                  <a:srgbClr val="000000"/>
                </a:solidFill>
              </a:rPr>
              <a:t>Initiated “Product Trio” meetings on products that didn’t have them</a:t>
            </a:r>
            <a:endParaRPr sz="2200">
              <a:solidFill>
                <a:srgbClr val="000000"/>
              </a:solidFill>
            </a:endParaRPr>
          </a:p>
        </p:txBody>
      </p:sp>
      <p:sp>
        <p:nvSpPr>
          <p:cNvPr id="2" name="Rectangular Callout 1">
            <a:extLst>
              <a:ext uri="{FF2B5EF4-FFF2-40B4-BE49-F238E27FC236}">
                <a16:creationId xmlns:a16="http://schemas.microsoft.com/office/drawing/2014/main" id="{6A2AA382-5B3E-5CF2-C7A6-1176B543A03E}"/>
              </a:ext>
            </a:extLst>
          </p:cNvPr>
          <p:cNvSpPr/>
          <p:nvPr/>
        </p:nvSpPr>
        <p:spPr>
          <a:xfrm>
            <a:off x="10122794" y="128789"/>
            <a:ext cx="2017951" cy="2575774"/>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In order to make what the charter asks for possible we’ve effected a bunch of other process changes, in whole or in part. I won’t read all of these as there’s not time, but they have in general to do with incoming user data, measurement, accessibility, design quality, or team decision-making quality</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4"/>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t>Training</a:t>
            </a:r>
            <a:endParaRPr/>
          </a:p>
        </p:txBody>
      </p:sp>
      <p:sp>
        <p:nvSpPr>
          <p:cNvPr id="190" name="Google Shape;190;p34"/>
          <p:cNvSpPr txBox="1">
            <a:spLocks noGrp="1"/>
          </p:cNvSpPr>
          <p:nvPr>
            <p:ph type="body" idx="1"/>
          </p:nvPr>
        </p:nvSpPr>
        <p:spPr>
          <a:xfrm>
            <a:off x="-900" y="1280100"/>
            <a:ext cx="12192000" cy="5577900"/>
          </a:xfrm>
          <a:prstGeom prst="rect">
            <a:avLst/>
          </a:prstGeom>
        </p:spPr>
        <p:txBody>
          <a:bodyPr spcFirstLastPara="1" wrap="square" lIns="274300" tIns="45675" rIns="274300" bIns="274300" anchor="t" anchorCtr="0">
            <a:noAutofit/>
          </a:bodyPr>
          <a:lstStyle/>
          <a:p>
            <a:pPr marL="457200" lvl="0" indent="-381000" algn="l" rtl="0">
              <a:lnSpc>
                <a:spcPct val="115000"/>
              </a:lnSpc>
              <a:spcBef>
                <a:spcPts val="0"/>
              </a:spcBef>
              <a:spcAft>
                <a:spcPts val="0"/>
              </a:spcAft>
              <a:buClr>
                <a:srgbClr val="000000"/>
              </a:buClr>
              <a:buSzPts val="2400"/>
              <a:buChar char="●"/>
            </a:pPr>
            <a:r>
              <a:rPr lang="en-US" sz="2400">
                <a:solidFill>
                  <a:srgbClr val="000000"/>
                </a:solidFill>
              </a:rPr>
              <a:t>Made eA accessibility training mandatory for UX team</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Research interviews</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Product trio</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Three horizons (also known as “benefit, concepts, detail”)</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User-focused process</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Research activities at each stage of the existing Cayuse process</a:t>
            </a:r>
            <a:endParaRPr sz="2400">
              <a:solidFill>
                <a:srgbClr val="000000"/>
              </a:solidFill>
            </a:endParaRPr>
          </a:p>
        </p:txBody>
      </p:sp>
      <p:sp>
        <p:nvSpPr>
          <p:cNvPr id="191" name="Google Shape;191;p34"/>
          <p:cNvSpPr txBox="1">
            <a:spLocks noGrp="1"/>
          </p:cNvSpPr>
          <p:nvPr>
            <p:ph type="subTitle" idx="2"/>
          </p:nvPr>
        </p:nvSpPr>
        <p:spPr>
          <a:xfrm>
            <a:off x="1" y="731403"/>
            <a:ext cx="10972800" cy="548700"/>
          </a:xfrm>
          <a:prstGeom prst="rect">
            <a:avLst/>
          </a:prstGeom>
        </p:spPr>
        <p:txBody>
          <a:bodyPr spcFirstLastPara="1" wrap="square" lIns="274300" tIns="0" rIns="274300" bIns="365775" anchor="t" anchorCtr="0">
            <a:noAutofit/>
          </a:bodyPr>
          <a:lstStyle/>
          <a:p>
            <a:pPr marL="0" lvl="0" indent="0" algn="l" rtl="0">
              <a:spcBef>
                <a:spcPts val="400"/>
              </a:spcBef>
              <a:spcAft>
                <a:spcPts val="0"/>
              </a:spcAft>
              <a:buNone/>
            </a:pPr>
            <a:r>
              <a:rPr lang="en-US" b="0">
                <a:latin typeface="Lato Black"/>
                <a:ea typeface="Lato Black"/>
                <a:cs typeface="Lato Black"/>
                <a:sym typeface="Lato Black"/>
              </a:rPr>
              <a:t>Talking about ways of doing</a:t>
            </a:r>
            <a:endParaRPr/>
          </a:p>
        </p:txBody>
      </p:sp>
      <p:sp>
        <p:nvSpPr>
          <p:cNvPr id="192" name="Google Shape;192;p34"/>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5</a:t>
            </a:fld>
            <a:endParaRPr/>
          </a:p>
        </p:txBody>
      </p:sp>
      <p:sp>
        <p:nvSpPr>
          <p:cNvPr id="2" name="Rectangular Callout 1">
            <a:extLst>
              <a:ext uri="{FF2B5EF4-FFF2-40B4-BE49-F238E27FC236}">
                <a16:creationId xmlns:a16="http://schemas.microsoft.com/office/drawing/2014/main" id="{BA7D4C60-C063-62FF-1D0B-BDF8EE12612C}"/>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Clr>
                <a:schemeClr val="dk1"/>
              </a:buClr>
              <a:buSzPts val="1100"/>
              <a:buFont typeface="Arial"/>
              <a:buNone/>
            </a:pPr>
            <a:r>
              <a:rPr lang="en-US" sz="1200" dirty="0">
                <a:latin typeface="Arial"/>
                <a:ea typeface="Arial"/>
                <a:cs typeface="Arial"/>
                <a:sym typeface="Arial"/>
              </a:rPr>
              <a:t>In order to make what the charter asks for possible we’ve done some training. Again, I won’t read them.</a:t>
            </a:r>
            <a:endParaRPr lang="en-US" sz="1200" dirty="0"/>
          </a:p>
          <a:p>
            <a:pPr marL="0" lvl="0" indent="0" algn="l" rtl="0">
              <a:spcBef>
                <a:spcPts val="0"/>
              </a:spcBef>
              <a:spcAft>
                <a:spcPts val="0"/>
              </a:spcAft>
              <a:buNone/>
            </a:pP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t>Documentation</a:t>
            </a:r>
            <a:endParaRPr/>
          </a:p>
        </p:txBody>
      </p:sp>
      <p:sp>
        <p:nvSpPr>
          <p:cNvPr id="199" name="Google Shape;199;p35"/>
          <p:cNvSpPr txBox="1">
            <a:spLocks noGrp="1"/>
          </p:cNvSpPr>
          <p:nvPr>
            <p:ph type="body" idx="1"/>
          </p:nvPr>
        </p:nvSpPr>
        <p:spPr>
          <a:xfrm>
            <a:off x="-900" y="1280100"/>
            <a:ext cx="12192000" cy="5577900"/>
          </a:xfrm>
          <a:prstGeom prst="rect">
            <a:avLst/>
          </a:prstGeom>
        </p:spPr>
        <p:txBody>
          <a:bodyPr spcFirstLastPara="1" wrap="square" lIns="274300" tIns="45675" rIns="274300" bIns="274300" anchor="t" anchorCtr="0">
            <a:noAutofit/>
          </a:bodyPr>
          <a:lstStyle/>
          <a:p>
            <a:pPr marL="457200" lvl="0" indent="-381000" algn="l" rtl="0">
              <a:lnSpc>
                <a:spcPct val="115000"/>
              </a:lnSpc>
              <a:spcBef>
                <a:spcPts val="0"/>
              </a:spcBef>
              <a:spcAft>
                <a:spcPts val="0"/>
              </a:spcAft>
              <a:buClr>
                <a:srgbClr val="000000"/>
              </a:buClr>
              <a:buSzPts val="2400"/>
              <a:buChar char="●"/>
            </a:pPr>
            <a:r>
              <a:rPr lang="en-US" sz="2400">
                <a:solidFill>
                  <a:srgbClr val="000000"/>
                </a:solidFill>
              </a:rPr>
              <a:t>New articles for SP4, HE2, Inventions</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Updated articles for SP modernization</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Improved release notes and other documentation for HR Connect</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Regularly delivered release and patch notes for internal and external audiences</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Documented product permissions by role</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Edited all new Pendo guides</a:t>
            </a:r>
            <a:endParaRPr sz="2400">
              <a:solidFill>
                <a:srgbClr val="000000"/>
              </a:solidFill>
            </a:endParaRPr>
          </a:p>
          <a:p>
            <a:pPr marL="457200" lvl="0" indent="-381000" algn="l" rtl="0">
              <a:lnSpc>
                <a:spcPct val="115000"/>
              </a:lnSpc>
              <a:spcBef>
                <a:spcPts val="0"/>
              </a:spcBef>
              <a:spcAft>
                <a:spcPts val="0"/>
              </a:spcAft>
              <a:buClr>
                <a:srgbClr val="000000"/>
              </a:buClr>
              <a:buSzPts val="2400"/>
              <a:buChar char="●"/>
            </a:pPr>
            <a:r>
              <a:rPr lang="en-US" sz="2400">
                <a:solidFill>
                  <a:srgbClr val="000000"/>
                </a:solidFill>
              </a:rPr>
              <a:t>Overhauled the Expert Tool user documentation</a:t>
            </a:r>
            <a:endParaRPr sz="2400">
              <a:solidFill>
                <a:srgbClr val="000000"/>
              </a:solidFill>
            </a:endParaRPr>
          </a:p>
        </p:txBody>
      </p:sp>
      <p:sp>
        <p:nvSpPr>
          <p:cNvPr id="200" name="Google Shape;200;p35"/>
          <p:cNvSpPr txBox="1">
            <a:spLocks noGrp="1"/>
          </p:cNvSpPr>
          <p:nvPr>
            <p:ph type="subTitle" idx="2"/>
          </p:nvPr>
        </p:nvSpPr>
        <p:spPr>
          <a:xfrm>
            <a:off x="1" y="731403"/>
            <a:ext cx="10972800" cy="548700"/>
          </a:xfrm>
          <a:prstGeom prst="rect">
            <a:avLst/>
          </a:prstGeom>
        </p:spPr>
        <p:txBody>
          <a:bodyPr spcFirstLastPara="1" wrap="square" lIns="274300" tIns="0" rIns="274300" bIns="365775" anchor="t" anchorCtr="0">
            <a:noAutofit/>
          </a:bodyPr>
          <a:lstStyle/>
          <a:p>
            <a:pPr marL="0" lvl="0" indent="0" algn="l" rtl="0">
              <a:spcBef>
                <a:spcPts val="400"/>
              </a:spcBef>
              <a:spcAft>
                <a:spcPts val="0"/>
              </a:spcAft>
              <a:buNone/>
            </a:pPr>
            <a:r>
              <a:rPr lang="en-US" b="0">
                <a:latin typeface="Lato Black"/>
                <a:ea typeface="Lato Black"/>
                <a:cs typeface="Lato Black"/>
                <a:sym typeface="Lato Black"/>
              </a:rPr>
              <a:t>Talking with users and customers about what’s new</a:t>
            </a:r>
            <a:endParaRPr/>
          </a:p>
        </p:txBody>
      </p:sp>
      <p:sp>
        <p:nvSpPr>
          <p:cNvPr id="201" name="Google Shape;201;p35"/>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6</a:t>
            </a:fld>
            <a:endParaRPr/>
          </a:p>
        </p:txBody>
      </p:sp>
      <p:sp>
        <p:nvSpPr>
          <p:cNvPr id="2" name="Rectangular Callout 1">
            <a:extLst>
              <a:ext uri="{FF2B5EF4-FFF2-40B4-BE49-F238E27FC236}">
                <a16:creationId xmlns:a16="http://schemas.microsoft.com/office/drawing/2014/main" id="{0119668F-D428-D011-7873-312B4C9DDD1B}"/>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latin typeface="Arial"/>
                <a:ea typeface="Arial"/>
                <a:cs typeface="Arial"/>
                <a:sym typeface="Arial"/>
              </a:rPr>
              <a:t>In order to make what the charter asks for possible Emily has delivered a LOT of documentation.</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a:off x="-1" y="2"/>
            <a:ext cx="10972800" cy="731400"/>
          </a:xfrm>
          <a:prstGeom prst="rect">
            <a:avLst/>
          </a:prstGeom>
        </p:spPr>
        <p:txBody>
          <a:bodyPr spcFirstLastPara="1" wrap="square" lIns="274300" tIns="274300" rIns="274300" bIns="0" anchor="t" anchorCtr="0">
            <a:noAutofit/>
          </a:bodyPr>
          <a:lstStyle/>
          <a:p>
            <a:pPr marL="0" lvl="0" indent="0" algn="l" rtl="0">
              <a:spcBef>
                <a:spcPts val="0"/>
              </a:spcBef>
              <a:spcAft>
                <a:spcPts val="0"/>
              </a:spcAft>
              <a:buNone/>
            </a:pPr>
            <a:r>
              <a:rPr lang="en-US"/>
              <a:t>Designs!</a:t>
            </a:r>
            <a:endParaRPr/>
          </a:p>
        </p:txBody>
      </p:sp>
      <p:sp>
        <p:nvSpPr>
          <p:cNvPr id="208" name="Google Shape;208;p36"/>
          <p:cNvSpPr txBox="1">
            <a:spLocks noGrp="1"/>
          </p:cNvSpPr>
          <p:nvPr>
            <p:ph type="body" idx="1"/>
          </p:nvPr>
        </p:nvSpPr>
        <p:spPr>
          <a:xfrm>
            <a:off x="-900" y="1280100"/>
            <a:ext cx="6096900" cy="5577900"/>
          </a:xfrm>
          <a:prstGeom prst="rect">
            <a:avLst/>
          </a:prstGeom>
        </p:spPr>
        <p:txBody>
          <a:bodyPr spcFirstLastPara="1" wrap="square" lIns="274300" tIns="45675" rIns="274300" bIns="274300" anchor="t" anchorCtr="0">
            <a:noAutofit/>
          </a:bodyPr>
          <a:lstStyle/>
          <a:p>
            <a:pPr marL="457200" lvl="0" indent="-298450" algn="l" rtl="0">
              <a:lnSpc>
                <a:spcPct val="115000"/>
              </a:lnSpc>
              <a:spcBef>
                <a:spcPts val="0"/>
              </a:spcBef>
              <a:spcAft>
                <a:spcPts val="0"/>
              </a:spcAft>
              <a:buClr>
                <a:srgbClr val="000000"/>
              </a:buClr>
              <a:buSzPts val="1100"/>
              <a:buChar char="●"/>
            </a:pPr>
            <a:r>
              <a:rPr lang="en-US" sz="1100">
                <a:solidFill>
                  <a:srgbClr val="000000"/>
                </a:solidFill>
              </a:rPr>
              <a:t>Many patterns, including common header, product picker, profile menu, page title area, summary area, tables and pagination, form and form segment navigation improvements, primary, secondary, and grouped tertiary (more) actions, modal dialog boxes, simplified form builder components, nested distribution components</a:t>
            </a:r>
            <a:endParaRPr sz="1100">
              <a:solidFill>
                <a:srgbClr val="000000"/>
              </a:solidFill>
            </a:endParaRPr>
          </a:p>
          <a:p>
            <a:pPr marL="457200" lvl="0" indent="-298450" algn="l" rtl="0">
              <a:lnSpc>
                <a:spcPct val="115000"/>
              </a:lnSpc>
              <a:spcBef>
                <a:spcPts val="0"/>
              </a:spcBef>
              <a:spcAft>
                <a:spcPts val="0"/>
              </a:spcAft>
              <a:buClr>
                <a:srgbClr val="000000"/>
              </a:buClr>
              <a:buSzPts val="1100"/>
              <a:buChar char="●"/>
            </a:pPr>
            <a:r>
              <a:rPr lang="en-US" sz="1100">
                <a:solidFill>
                  <a:srgbClr val="000000"/>
                </a:solidFill>
              </a:rPr>
              <a:t>Human Ethics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Secondary and additional reviewer UI</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Check-in date recurrence</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Modification submission</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Renewal submission form and template</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Improved multi-select filter UI</a:t>
            </a:r>
            <a:endParaRPr sz="1100">
              <a:solidFill>
                <a:srgbClr val="000000"/>
              </a:solidFill>
            </a:endParaRPr>
          </a:p>
          <a:p>
            <a:pPr marL="457200" lvl="0" indent="-298450" algn="l" rtl="0">
              <a:lnSpc>
                <a:spcPct val="115000"/>
              </a:lnSpc>
              <a:spcBef>
                <a:spcPts val="0"/>
              </a:spcBef>
              <a:spcAft>
                <a:spcPts val="0"/>
              </a:spcAft>
              <a:buClr>
                <a:srgbClr val="000000"/>
              </a:buClr>
              <a:buSzPts val="1100"/>
              <a:buChar char="●"/>
            </a:pPr>
            <a:r>
              <a:rPr lang="en-US" sz="1100">
                <a:solidFill>
                  <a:srgbClr val="000000"/>
                </a:solidFill>
              </a:rPr>
              <a:t>Outside Interests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Form builder improvements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Summary cards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Main navigation scheme</a:t>
            </a:r>
            <a:endParaRPr sz="1100">
              <a:solidFill>
                <a:srgbClr val="000000"/>
              </a:solidFill>
            </a:endParaRPr>
          </a:p>
          <a:p>
            <a:pPr marL="457200" lvl="0" indent="-298450" algn="l" rtl="0">
              <a:lnSpc>
                <a:spcPct val="115000"/>
              </a:lnSpc>
              <a:spcBef>
                <a:spcPts val="0"/>
              </a:spcBef>
              <a:spcAft>
                <a:spcPts val="0"/>
              </a:spcAft>
              <a:buClr>
                <a:srgbClr val="000000"/>
              </a:buClr>
              <a:buSzPts val="1100"/>
              <a:buChar char="●"/>
            </a:pPr>
            <a:r>
              <a:rPr lang="en-US" sz="1100">
                <a:solidFill>
                  <a:srgbClr val="000000"/>
                </a:solidFill>
              </a:rPr>
              <a:t>Inventions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Email invoicing</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Bulk emailing with attachments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Distribution templates, distribution schedule creation</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Research and preliminary work for payment plans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Some Cayusification</a:t>
            </a:r>
            <a:endParaRPr sz="1100">
              <a:solidFill>
                <a:srgbClr val="000000"/>
              </a:solidFill>
            </a:endParaRPr>
          </a:p>
          <a:p>
            <a:pPr marL="457200" lvl="0" indent="-298450" algn="l" rtl="0">
              <a:lnSpc>
                <a:spcPct val="115000"/>
              </a:lnSpc>
              <a:spcBef>
                <a:spcPts val="0"/>
              </a:spcBef>
              <a:spcAft>
                <a:spcPts val="0"/>
              </a:spcAft>
              <a:buClr>
                <a:srgbClr val="000000"/>
              </a:buClr>
              <a:buSzPts val="1100"/>
              <a:buChar char="●"/>
            </a:pPr>
            <a:r>
              <a:rPr lang="en-US" sz="1100">
                <a:solidFill>
                  <a:srgbClr val="000000"/>
                </a:solidFill>
              </a:rPr>
              <a:t>Admin</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Roles and units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Role groups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Unit management</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Data provisioning</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Demographics internationalization</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Email address sync</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Validation check</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Various form redesigns</a:t>
            </a:r>
            <a:endParaRPr sz="1100">
              <a:solidFill>
                <a:srgbClr val="000000"/>
              </a:solidFill>
            </a:endParaRPr>
          </a:p>
        </p:txBody>
      </p:sp>
      <p:sp>
        <p:nvSpPr>
          <p:cNvPr id="209" name="Google Shape;209;p36"/>
          <p:cNvSpPr txBox="1">
            <a:spLocks noGrp="1"/>
          </p:cNvSpPr>
          <p:nvPr>
            <p:ph type="subTitle" idx="2"/>
          </p:nvPr>
        </p:nvSpPr>
        <p:spPr>
          <a:xfrm>
            <a:off x="1" y="731403"/>
            <a:ext cx="10972800" cy="548700"/>
          </a:xfrm>
          <a:prstGeom prst="rect">
            <a:avLst/>
          </a:prstGeom>
        </p:spPr>
        <p:txBody>
          <a:bodyPr spcFirstLastPara="1" wrap="square" lIns="274300" tIns="0" rIns="274300" bIns="365775" anchor="t" anchorCtr="0">
            <a:noAutofit/>
          </a:bodyPr>
          <a:lstStyle/>
          <a:p>
            <a:pPr marL="0" lvl="0" indent="0" algn="l" rtl="0">
              <a:spcBef>
                <a:spcPts val="400"/>
              </a:spcBef>
              <a:spcAft>
                <a:spcPts val="0"/>
              </a:spcAft>
              <a:buNone/>
            </a:pPr>
            <a:r>
              <a:rPr lang="en-US" b="0">
                <a:latin typeface="Lato Black"/>
                <a:ea typeface="Lato Black"/>
                <a:cs typeface="Lato Black"/>
                <a:sym typeface="Lato Black"/>
              </a:rPr>
              <a:t>Made a lot of things</a:t>
            </a:r>
            <a:endParaRPr/>
          </a:p>
        </p:txBody>
      </p:sp>
      <p:sp>
        <p:nvSpPr>
          <p:cNvPr id="210" name="Google Shape;210;p36"/>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7</a:t>
            </a:fld>
            <a:endParaRPr/>
          </a:p>
        </p:txBody>
      </p:sp>
      <p:sp>
        <p:nvSpPr>
          <p:cNvPr id="211" name="Google Shape;211;p36"/>
          <p:cNvSpPr txBox="1">
            <a:spLocks noGrp="1"/>
          </p:cNvSpPr>
          <p:nvPr>
            <p:ph type="body" idx="1"/>
          </p:nvPr>
        </p:nvSpPr>
        <p:spPr>
          <a:xfrm>
            <a:off x="6096000" y="1280100"/>
            <a:ext cx="6096900" cy="5577900"/>
          </a:xfrm>
          <a:prstGeom prst="rect">
            <a:avLst/>
          </a:prstGeom>
        </p:spPr>
        <p:txBody>
          <a:bodyPr spcFirstLastPara="1" wrap="square" lIns="274300" tIns="45675" rIns="274300" bIns="274300" anchor="t" anchorCtr="0">
            <a:noAutofit/>
          </a:bodyPr>
          <a:lstStyle/>
          <a:p>
            <a:pPr marL="457200" lvl="0" indent="-298450" algn="l" rtl="0">
              <a:lnSpc>
                <a:spcPct val="115000"/>
              </a:lnSpc>
              <a:spcBef>
                <a:spcPts val="0"/>
              </a:spcBef>
              <a:spcAft>
                <a:spcPts val="0"/>
              </a:spcAft>
              <a:buClr>
                <a:srgbClr val="000000"/>
              </a:buClr>
              <a:buSzPts val="1100"/>
              <a:buChar char="●"/>
            </a:pPr>
            <a:r>
              <a:rPr lang="en-US" sz="1100">
                <a:solidFill>
                  <a:srgbClr val="000000"/>
                </a:solidFill>
              </a:rPr>
              <a:t>Sponsored Projects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Task/goal-oriented user personas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Cradle-to-grave customer journey mapping</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Core event research</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Subawards MVP and research on further needs for subawards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Agreements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Research, competitive analysis, and usability review of simplified form builder (in collaboration with Risk team)</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FOR and other AU/NZ code form objects</a:t>
            </a:r>
            <a:endParaRPr sz="1100">
              <a:solidFill>
                <a:srgbClr val="000000"/>
              </a:solidFill>
            </a:endParaRPr>
          </a:p>
          <a:p>
            <a:pPr marL="457200" lvl="0" indent="-298450" algn="l" rtl="0">
              <a:lnSpc>
                <a:spcPct val="115000"/>
              </a:lnSpc>
              <a:spcBef>
                <a:spcPts val="0"/>
              </a:spcBef>
              <a:spcAft>
                <a:spcPts val="0"/>
              </a:spcAft>
              <a:buClr>
                <a:srgbClr val="000000"/>
              </a:buClr>
              <a:buSzPts val="1100"/>
              <a:buChar char="●"/>
            </a:pPr>
            <a:r>
              <a:rPr lang="en-US" sz="1100">
                <a:solidFill>
                  <a:srgbClr val="000000"/>
                </a:solidFill>
              </a:rPr>
              <a:t>Fund Manager</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Finance projections personas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Projections workspace</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Filter and report modal dialogs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Roles and permissions management</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Chartstring security business rules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Compensation projections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Non-sponsored funds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Personnel and personnel detail</a:t>
            </a:r>
            <a:endParaRPr sz="1100">
              <a:solidFill>
                <a:srgbClr val="000000"/>
              </a:solidFill>
            </a:endParaRPr>
          </a:p>
          <a:p>
            <a:pPr marL="457200" lvl="0" indent="-298450" algn="l" rtl="0">
              <a:lnSpc>
                <a:spcPct val="115000"/>
              </a:lnSpc>
              <a:spcBef>
                <a:spcPts val="0"/>
              </a:spcBef>
              <a:spcAft>
                <a:spcPts val="0"/>
              </a:spcAft>
              <a:buClr>
                <a:srgbClr val="000000"/>
              </a:buClr>
              <a:buSzPts val="1100"/>
              <a:buChar char="●"/>
            </a:pPr>
            <a:r>
              <a:rPr lang="en-US" sz="1100">
                <a:solidFill>
                  <a:srgbClr val="000000"/>
                </a:solidFill>
              </a:rPr>
              <a:t>Resource Management</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Receiving and waitlisting of orders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Campus/facility/room/region setup and nesting</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Animal sources administration</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New order process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PI views</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Preliminary work on buyer dashboard</a:t>
            </a:r>
            <a:endParaRPr sz="1100">
              <a:solidFill>
                <a:srgbClr val="000000"/>
              </a:solidFill>
            </a:endParaRPr>
          </a:p>
          <a:p>
            <a:pPr marL="457200" lvl="0" indent="-298450" algn="l" rtl="0">
              <a:lnSpc>
                <a:spcPct val="115000"/>
              </a:lnSpc>
              <a:spcBef>
                <a:spcPts val="0"/>
              </a:spcBef>
              <a:spcAft>
                <a:spcPts val="0"/>
              </a:spcAft>
              <a:buClr>
                <a:srgbClr val="000000"/>
              </a:buClr>
              <a:buSzPts val="1100"/>
              <a:buChar char="●"/>
            </a:pPr>
            <a:r>
              <a:rPr lang="en-US" sz="1100">
                <a:solidFill>
                  <a:srgbClr val="000000"/>
                </a:solidFill>
              </a:rPr>
              <a:t>Researcher/Haplo</a:t>
            </a:r>
            <a:endParaRPr sz="1100">
              <a:solidFill>
                <a:srgbClr val="000000"/>
              </a:solidFill>
            </a:endParaRPr>
          </a:p>
          <a:p>
            <a:pPr marL="914400" lvl="1" indent="-298450" algn="l" rtl="0">
              <a:lnSpc>
                <a:spcPct val="115000"/>
              </a:lnSpc>
              <a:spcBef>
                <a:spcPts val="0"/>
              </a:spcBef>
              <a:spcAft>
                <a:spcPts val="0"/>
              </a:spcAft>
              <a:buClr>
                <a:srgbClr val="000000"/>
              </a:buClr>
              <a:buSzPts val="1100"/>
              <a:buChar char="○"/>
            </a:pPr>
            <a:r>
              <a:rPr lang="en-US" sz="1100">
                <a:solidFill>
                  <a:srgbClr val="000000"/>
                </a:solidFill>
              </a:rPr>
              <a:t>Preliminary work on key workflows and control rearrangement for Repository</a:t>
            </a:r>
            <a:endParaRPr sz="1100">
              <a:solidFill>
                <a:srgbClr val="000000"/>
              </a:solidFill>
            </a:endParaRPr>
          </a:p>
        </p:txBody>
      </p:sp>
      <p:sp>
        <p:nvSpPr>
          <p:cNvPr id="2" name="Rectangular Callout 1">
            <a:extLst>
              <a:ext uri="{FF2B5EF4-FFF2-40B4-BE49-F238E27FC236}">
                <a16:creationId xmlns:a16="http://schemas.microsoft.com/office/drawing/2014/main" id="{27F298A7-CA94-C502-A9D5-4E1F0D10BD69}"/>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latin typeface="Arial"/>
                <a:ea typeface="Arial"/>
                <a:cs typeface="Arial"/>
                <a:sym typeface="Arial"/>
              </a:rPr>
              <a:t>And of course, we’ve produced a lot of designs. But I can hear the executives saying “these lists are all outputs”</a:t>
            </a:r>
            <a:endParaRPr lang="en-US"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body" idx="1"/>
          </p:nvPr>
        </p:nvSpPr>
        <p:spPr>
          <a:xfrm>
            <a:off x="0" y="1"/>
            <a:ext cx="5088000" cy="6871200"/>
          </a:xfrm>
          <a:prstGeom prst="rect">
            <a:avLst/>
          </a:prstGeom>
          <a:noFill/>
          <a:ln>
            <a:noFill/>
          </a:ln>
        </p:spPr>
        <p:txBody>
          <a:bodyPr spcFirstLastPara="1" wrap="square" lIns="365750" tIns="365750" rIns="182875" bIns="548625" anchor="ctr" anchorCtr="0">
            <a:noAutofit/>
          </a:bodyPr>
          <a:lstStyle/>
          <a:p>
            <a:pPr marL="0" lvl="0" indent="0" algn="l" rtl="0">
              <a:lnSpc>
                <a:spcPct val="90000"/>
              </a:lnSpc>
              <a:spcBef>
                <a:spcPts val="0"/>
              </a:spcBef>
              <a:spcAft>
                <a:spcPts val="0"/>
              </a:spcAft>
              <a:buClr>
                <a:srgbClr val="FFFFFF"/>
              </a:buClr>
              <a:buSzPts val="4800"/>
              <a:buNone/>
            </a:pPr>
            <a:r>
              <a:rPr lang="en-US"/>
              <a:t>Okay, blah blah</a:t>
            </a:r>
            <a:endParaRPr/>
          </a:p>
        </p:txBody>
      </p:sp>
      <p:sp>
        <p:nvSpPr>
          <p:cNvPr id="217" name="Google Shape;217;p37"/>
          <p:cNvSpPr txBox="1">
            <a:spLocks noGrp="1"/>
          </p:cNvSpPr>
          <p:nvPr>
            <p:ph type="sldNum" idx="12"/>
          </p:nvPr>
        </p:nvSpPr>
        <p:spPr>
          <a:xfrm>
            <a:off x="11602720" y="6603042"/>
            <a:ext cx="589200" cy="252300"/>
          </a:xfrm>
          <a:prstGeom prst="rect">
            <a:avLst/>
          </a:prstGeom>
          <a:noFill/>
          <a:ln>
            <a:noFill/>
          </a:ln>
        </p:spPr>
        <p:txBody>
          <a:bodyPr spcFirstLastPara="1" wrap="square" lIns="0" tIns="27425" rIns="182875" bIns="100575" anchor="b" anchorCtr="0">
            <a:noAutofit/>
          </a:bodyPr>
          <a:lstStyle/>
          <a:p>
            <a:pPr marL="0" lvl="0" indent="0" algn="r" rtl="0">
              <a:spcBef>
                <a:spcPts val="0"/>
              </a:spcBef>
              <a:spcAft>
                <a:spcPts val="0"/>
              </a:spcAft>
              <a:buClr>
                <a:srgbClr val="000000"/>
              </a:buClr>
              <a:buSzPts val="800"/>
              <a:buFont typeface="Arial"/>
              <a:buNone/>
            </a:pPr>
            <a:r>
              <a:rPr lang="en-US"/>
              <a:t>     </a:t>
            </a:r>
            <a:fld id="{00000000-1234-1234-1234-123412341234}" type="slidenum">
              <a:rPr lang="en-US"/>
              <a:t>8</a:t>
            </a:fld>
            <a:endParaRPr/>
          </a:p>
        </p:txBody>
      </p:sp>
      <p:sp>
        <p:nvSpPr>
          <p:cNvPr id="218" name="Google Shape;218;p37"/>
          <p:cNvSpPr txBox="1">
            <a:spLocks noGrp="1"/>
          </p:cNvSpPr>
          <p:nvPr>
            <p:ph type="body" idx="2"/>
          </p:nvPr>
        </p:nvSpPr>
        <p:spPr>
          <a:xfrm>
            <a:off x="5088003" y="-6599"/>
            <a:ext cx="7104000" cy="6871200"/>
          </a:xfrm>
          <a:prstGeom prst="rect">
            <a:avLst/>
          </a:prstGeom>
        </p:spPr>
        <p:txBody>
          <a:bodyPr spcFirstLastPara="1" wrap="square" lIns="274300" tIns="365775" rIns="274300" bIns="548625" anchor="ctr" anchorCtr="0">
            <a:noAutofit/>
          </a:bodyPr>
          <a:lstStyle/>
          <a:p>
            <a:pPr marL="378541" lvl="1" indent="-378541" algn="l" rtl="0">
              <a:spcBef>
                <a:spcPts val="800"/>
              </a:spcBef>
              <a:spcAft>
                <a:spcPts val="0"/>
              </a:spcAft>
              <a:buSzPts val="2800"/>
              <a:buChar char="•"/>
            </a:pPr>
            <a:r>
              <a:rPr lang="en-US"/>
              <a:t>Give me some examples</a:t>
            </a:r>
            <a:endParaRPr/>
          </a:p>
          <a:p>
            <a:pPr marL="378541" lvl="1" indent="-353141" algn="l" rtl="0">
              <a:spcBef>
                <a:spcPts val="800"/>
              </a:spcBef>
              <a:spcAft>
                <a:spcPts val="0"/>
              </a:spcAft>
              <a:buSzPts val="2400"/>
              <a:buChar char="•"/>
            </a:pPr>
            <a:r>
              <a:rPr lang="en-US"/>
              <a:t>Explain why I should care</a:t>
            </a:r>
            <a:endParaRPr/>
          </a:p>
        </p:txBody>
      </p:sp>
      <p:sp>
        <p:nvSpPr>
          <p:cNvPr id="2" name="Rectangular Callout 1">
            <a:extLst>
              <a:ext uri="{FF2B5EF4-FFF2-40B4-BE49-F238E27FC236}">
                <a16:creationId xmlns:a16="http://schemas.microsoft.com/office/drawing/2014/main" id="{5798BC11-7460-75E4-594D-3DF018041821}"/>
              </a:ext>
            </a:extLst>
          </p:cNvPr>
          <p:cNvSpPr/>
          <p:nvPr/>
        </p:nvSpPr>
        <p:spPr>
          <a:xfrm>
            <a:off x="10122794" y="128789"/>
            <a:ext cx="2017951" cy="207349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What about outcomes? Show, don’t tell. Okay, here are three quick examples.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ACACA"/>
        </a:solidFill>
        <a:effectLst/>
      </p:bgPr>
    </p:bg>
    <p:spTree>
      <p:nvGrpSpPr>
        <p:cNvPr id="1" name="Shape 223"/>
        <p:cNvGrpSpPr/>
        <p:nvPr/>
      </p:nvGrpSpPr>
      <p:grpSpPr>
        <a:xfrm>
          <a:off x="0" y="0"/>
          <a:ext cx="0" cy="0"/>
          <a:chOff x="0" y="0"/>
          <a:chExt cx="0" cy="0"/>
        </a:xfrm>
      </p:grpSpPr>
      <p:sp>
        <p:nvSpPr>
          <p:cNvPr id="224" name="Google Shape;224;p38"/>
          <p:cNvSpPr txBox="1">
            <a:spLocks noGrp="1"/>
          </p:cNvSpPr>
          <p:nvPr>
            <p:ph type="title"/>
          </p:nvPr>
        </p:nvSpPr>
        <p:spPr>
          <a:xfrm>
            <a:off x="-1" y="2"/>
            <a:ext cx="10972800" cy="720300"/>
          </a:xfrm>
          <a:prstGeom prst="rect">
            <a:avLst/>
          </a:prstGeom>
        </p:spPr>
        <p:txBody>
          <a:bodyPr spcFirstLastPara="1" wrap="square" lIns="274300" tIns="274300" rIns="274300" bIns="0" anchor="t" anchorCtr="0">
            <a:spAutoFit/>
          </a:bodyPr>
          <a:lstStyle/>
          <a:p>
            <a:pPr marL="0" lvl="0" indent="0" algn="l" rtl="0">
              <a:spcBef>
                <a:spcPts val="0"/>
              </a:spcBef>
              <a:spcAft>
                <a:spcPts val="0"/>
              </a:spcAft>
              <a:buNone/>
            </a:pPr>
            <a:r>
              <a:rPr lang="en-US"/>
              <a:t>Inventions: Emailing of invoices</a:t>
            </a:r>
            <a:endParaRPr/>
          </a:p>
        </p:txBody>
      </p:sp>
      <p:sp>
        <p:nvSpPr>
          <p:cNvPr id="225" name="Google Shape;225;p38"/>
          <p:cNvSpPr txBox="1">
            <a:spLocks noGrp="1"/>
          </p:cNvSpPr>
          <p:nvPr>
            <p:ph type="subTitle" idx="1"/>
          </p:nvPr>
        </p:nvSpPr>
        <p:spPr>
          <a:xfrm>
            <a:off x="1" y="731403"/>
            <a:ext cx="10972800" cy="548700"/>
          </a:xfrm>
          <a:prstGeom prst="rect">
            <a:avLst/>
          </a:prstGeom>
        </p:spPr>
        <p:txBody>
          <a:bodyPr spcFirstLastPara="1" wrap="square" lIns="274300" tIns="0" rIns="274300" bIns="365775" anchor="t" anchorCtr="0">
            <a:normAutofit fontScale="55000" lnSpcReduction="20000"/>
          </a:bodyPr>
          <a:lstStyle/>
          <a:p>
            <a:pPr marL="0" lvl="0" indent="0" algn="l" rtl="0">
              <a:spcBef>
                <a:spcPts val="400"/>
              </a:spcBef>
              <a:spcAft>
                <a:spcPts val="0"/>
              </a:spcAft>
              <a:buNone/>
            </a:pPr>
            <a:endParaRPr/>
          </a:p>
        </p:txBody>
      </p:sp>
      <p:sp>
        <p:nvSpPr>
          <p:cNvPr id="226" name="Google Shape;226;p38"/>
          <p:cNvSpPr txBox="1">
            <a:spLocks noGrp="1"/>
          </p:cNvSpPr>
          <p:nvPr>
            <p:ph type="sldNum" idx="12"/>
          </p:nvPr>
        </p:nvSpPr>
        <p:spPr>
          <a:xfrm>
            <a:off x="11602720" y="6603042"/>
            <a:ext cx="589200" cy="252300"/>
          </a:xfrm>
          <a:prstGeom prst="rect">
            <a:avLst/>
          </a:prstGeom>
        </p:spPr>
        <p:txBody>
          <a:bodyPr spcFirstLastPara="1" wrap="square" lIns="0" tIns="27425" rIns="274300" bIns="100575" anchor="b" anchorCtr="0">
            <a:noAutofit/>
          </a:bodyPr>
          <a:lstStyle/>
          <a:p>
            <a:pPr marL="0" lvl="0" indent="0" algn="r" rtl="0">
              <a:spcBef>
                <a:spcPts val="0"/>
              </a:spcBef>
              <a:spcAft>
                <a:spcPts val="0"/>
              </a:spcAft>
              <a:buNone/>
            </a:pPr>
            <a:r>
              <a:rPr lang="en-US"/>
              <a:t>     </a:t>
            </a:r>
            <a:fld id="{00000000-1234-1234-1234-123412341234}" type="slidenum">
              <a:rPr lang="en-US"/>
              <a:t>9</a:t>
            </a:fld>
            <a:endParaRPr/>
          </a:p>
        </p:txBody>
      </p:sp>
      <p:pic>
        <p:nvPicPr>
          <p:cNvPr id="227" name="Google Shape;227;p38"/>
          <p:cNvPicPr preferRelativeResize="0"/>
          <p:nvPr/>
        </p:nvPicPr>
        <p:blipFill>
          <a:blip r:embed="rId3">
            <a:alphaModFix/>
          </a:blip>
          <a:stretch>
            <a:fillRect/>
          </a:stretch>
        </p:blipFill>
        <p:spPr>
          <a:xfrm>
            <a:off x="1352663" y="1280103"/>
            <a:ext cx="9486672" cy="12077584"/>
          </a:xfrm>
          <a:prstGeom prst="rect">
            <a:avLst/>
          </a:prstGeom>
          <a:noFill/>
          <a:ln w="9525" cap="flat" cmpd="sng">
            <a:solidFill>
              <a:srgbClr val="828282"/>
            </a:solidFill>
            <a:prstDash val="solid"/>
            <a:round/>
            <a:headEnd type="none" w="sm" len="sm"/>
            <a:tailEnd type="none" w="sm" len="sm"/>
          </a:ln>
        </p:spPr>
      </p:pic>
      <p:sp>
        <p:nvSpPr>
          <p:cNvPr id="228" name="Google Shape;228;p38"/>
          <p:cNvSpPr/>
          <p:nvPr/>
        </p:nvSpPr>
        <p:spPr>
          <a:xfrm>
            <a:off x="8756704" y="4957000"/>
            <a:ext cx="1769700" cy="548700"/>
          </a:xfrm>
          <a:prstGeom prst="ellipse">
            <a:avLst/>
          </a:prstGeom>
          <a:no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8"/>
          <p:cNvSpPr txBox="1"/>
          <p:nvPr/>
        </p:nvSpPr>
        <p:spPr>
          <a:xfrm>
            <a:off x="4072500" y="2663225"/>
            <a:ext cx="4060500" cy="2219400"/>
          </a:xfrm>
          <a:prstGeom prst="rect">
            <a:avLst/>
          </a:prstGeom>
          <a:solidFill>
            <a:srgbClr val="FFFFFF">
              <a:alpha val="76470"/>
            </a:srgbClr>
          </a:solidFill>
          <a:ln w="38100" cap="flat" cmpd="sng">
            <a:solidFill>
              <a:schemeClr val="accent5"/>
            </a:solidFill>
            <a:prstDash val="solid"/>
            <a:round/>
            <a:headEnd type="none" w="sm" len="sm"/>
            <a:tailEnd type="none" w="sm" len="sm"/>
          </a:ln>
        </p:spPr>
        <p:txBody>
          <a:bodyPr spcFirstLastPara="1" wrap="square" lIns="91425" tIns="91425" rIns="91425" bIns="91425" anchor="t" anchorCtr="0">
            <a:noAutofit/>
          </a:bodyPr>
          <a:lstStyle/>
          <a:p>
            <a:pPr marL="457200" lvl="0" indent="-381000" algn="l" rtl="0">
              <a:spcBef>
                <a:spcPts val="0"/>
              </a:spcBef>
              <a:spcAft>
                <a:spcPts val="0"/>
              </a:spcAft>
              <a:buClr>
                <a:schemeClr val="dk2"/>
              </a:buClr>
              <a:buSzPts val="2400"/>
              <a:buFont typeface="Lato"/>
              <a:buAutoNum type="arabicPeriod"/>
            </a:pPr>
            <a:r>
              <a:rPr lang="en-US" sz="2400" b="1">
                <a:solidFill>
                  <a:schemeClr val="dk2"/>
                </a:solidFill>
                <a:latin typeface="Lato"/>
                <a:ea typeface="Lato"/>
                <a:cs typeface="Lato"/>
                <a:sym typeface="Lato"/>
              </a:rPr>
              <a:t>Export invoice</a:t>
            </a:r>
            <a:endParaRPr sz="2400" b="1">
              <a:solidFill>
                <a:schemeClr val="dk2"/>
              </a:solidFill>
              <a:latin typeface="Lato"/>
              <a:ea typeface="Lato"/>
              <a:cs typeface="Lato"/>
              <a:sym typeface="Lato"/>
            </a:endParaRPr>
          </a:p>
          <a:p>
            <a:pPr marL="457200" lvl="0" indent="-381000" algn="l" rtl="0">
              <a:spcBef>
                <a:spcPts val="0"/>
              </a:spcBef>
              <a:spcAft>
                <a:spcPts val="0"/>
              </a:spcAft>
              <a:buClr>
                <a:schemeClr val="dk2"/>
              </a:buClr>
              <a:buSzPts val="2400"/>
              <a:buFont typeface="Lato"/>
              <a:buAutoNum type="arabicPeriod"/>
            </a:pPr>
            <a:r>
              <a:rPr lang="en-US" sz="2400" b="1">
                <a:solidFill>
                  <a:schemeClr val="dk2"/>
                </a:solidFill>
                <a:latin typeface="Lato"/>
                <a:ea typeface="Lato"/>
                <a:cs typeface="Lato"/>
                <a:sym typeface="Lato"/>
              </a:rPr>
              <a:t>Export relevant docs</a:t>
            </a:r>
            <a:endParaRPr sz="2400" b="1">
              <a:solidFill>
                <a:schemeClr val="dk2"/>
              </a:solidFill>
              <a:latin typeface="Lato"/>
              <a:ea typeface="Lato"/>
              <a:cs typeface="Lato"/>
              <a:sym typeface="Lato"/>
            </a:endParaRPr>
          </a:p>
          <a:p>
            <a:pPr marL="457200" lvl="0" indent="-381000" algn="l" rtl="0">
              <a:spcBef>
                <a:spcPts val="0"/>
              </a:spcBef>
              <a:spcAft>
                <a:spcPts val="0"/>
              </a:spcAft>
              <a:buClr>
                <a:schemeClr val="dk2"/>
              </a:buClr>
              <a:buSzPts val="2400"/>
              <a:buFont typeface="Lato"/>
              <a:buAutoNum type="arabicPeriod"/>
            </a:pPr>
            <a:r>
              <a:rPr lang="en-US" sz="2400" b="1">
                <a:solidFill>
                  <a:schemeClr val="dk2"/>
                </a:solidFill>
                <a:latin typeface="Lato"/>
                <a:ea typeface="Lato"/>
                <a:cs typeface="Lato"/>
                <a:sym typeface="Lato"/>
              </a:rPr>
              <a:t>Write email</a:t>
            </a:r>
            <a:endParaRPr sz="2400" b="1">
              <a:solidFill>
                <a:schemeClr val="dk2"/>
              </a:solidFill>
              <a:latin typeface="Lato"/>
              <a:ea typeface="Lato"/>
              <a:cs typeface="Lato"/>
              <a:sym typeface="Lato"/>
            </a:endParaRPr>
          </a:p>
          <a:p>
            <a:pPr marL="457200" lvl="0" indent="-381000" algn="l" rtl="0">
              <a:spcBef>
                <a:spcPts val="0"/>
              </a:spcBef>
              <a:spcAft>
                <a:spcPts val="0"/>
              </a:spcAft>
              <a:buClr>
                <a:schemeClr val="dk2"/>
              </a:buClr>
              <a:buSzPts val="2400"/>
              <a:buFont typeface="Lato"/>
              <a:buAutoNum type="arabicPeriod"/>
            </a:pPr>
            <a:r>
              <a:rPr lang="en-US" sz="2400" b="1">
                <a:solidFill>
                  <a:schemeClr val="dk2"/>
                </a:solidFill>
                <a:latin typeface="Lato"/>
                <a:ea typeface="Lato"/>
                <a:cs typeface="Lato"/>
                <a:sym typeface="Lato"/>
              </a:rPr>
              <a:t>Attach items</a:t>
            </a:r>
            <a:endParaRPr sz="2400" b="1">
              <a:solidFill>
                <a:schemeClr val="dk2"/>
              </a:solidFill>
              <a:latin typeface="Lato"/>
              <a:ea typeface="Lato"/>
              <a:cs typeface="Lato"/>
              <a:sym typeface="Lato"/>
            </a:endParaRPr>
          </a:p>
          <a:p>
            <a:pPr marL="457200" lvl="0" indent="-381000" algn="l" rtl="0">
              <a:spcBef>
                <a:spcPts val="0"/>
              </a:spcBef>
              <a:spcAft>
                <a:spcPts val="0"/>
              </a:spcAft>
              <a:buClr>
                <a:schemeClr val="dk2"/>
              </a:buClr>
              <a:buSzPts val="2400"/>
              <a:buFont typeface="Lato"/>
              <a:buAutoNum type="arabicPeriod"/>
            </a:pPr>
            <a:r>
              <a:rPr lang="en-US" sz="2400" b="1">
                <a:solidFill>
                  <a:schemeClr val="dk2"/>
                </a:solidFill>
                <a:latin typeface="Lato"/>
                <a:ea typeface="Lato"/>
                <a:cs typeface="Lato"/>
                <a:sym typeface="Lato"/>
              </a:rPr>
              <a:t>Look up addressees</a:t>
            </a:r>
            <a:endParaRPr sz="2400" b="1">
              <a:solidFill>
                <a:schemeClr val="dk2"/>
              </a:solidFill>
              <a:latin typeface="Lato"/>
              <a:ea typeface="Lato"/>
              <a:cs typeface="Lato"/>
              <a:sym typeface="Lato"/>
            </a:endParaRPr>
          </a:p>
        </p:txBody>
      </p:sp>
      <p:sp>
        <p:nvSpPr>
          <p:cNvPr id="2" name="Rectangular Callout 1">
            <a:extLst>
              <a:ext uri="{FF2B5EF4-FFF2-40B4-BE49-F238E27FC236}">
                <a16:creationId xmlns:a16="http://schemas.microsoft.com/office/drawing/2014/main" id="{399EAD26-518A-6CCA-0C75-71C0A003FB18}"/>
              </a:ext>
            </a:extLst>
          </p:cNvPr>
          <p:cNvSpPr/>
          <p:nvPr/>
        </p:nvSpPr>
        <p:spPr>
          <a:xfrm>
            <a:off x="10122794" y="128789"/>
            <a:ext cx="2017951" cy="4268410"/>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lvl="0" indent="0" algn="l" rtl="0">
              <a:spcBef>
                <a:spcPts val="0"/>
              </a:spcBef>
              <a:spcAft>
                <a:spcPts val="0"/>
              </a:spcAft>
              <a:buNone/>
            </a:pPr>
            <a:r>
              <a:rPr lang="en-US" sz="1200" dirty="0"/>
              <a:t>Inventions already had invoices, and people could preview them and download them but needed a way to send them without having to wrestle with the system to get the invoice out, get supporting documents out, attach them using a separate email program, write up a message, get it addressed to the right people, etc. Since Inventions already knows who is associated with your technology, who is associated with your agreement, who is in your department, this could be made much easier. This little link right here hides a lot of power.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1"/>
                                        <p:tgtEl>
                                          <p:spTgt spid="2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8"/>
                                        </p:tgtEl>
                                        <p:attrNameLst>
                                          <p:attrName>style.visibility</p:attrName>
                                        </p:attrNameLst>
                                      </p:cBhvr>
                                      <p:to>
                                        <p:strVal val="visible"/>
                                      </p:to>
                                    </p:set>
                                    <p:animEffect transition="in" filter="fade">
                                      <p:cBhvr>
                                        <p:cTn id="12" dur="1"/>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ayuse 2020Q3.1">
  <a:themeElements>
    <a:clrScheme name="Cayuse 2020 A 1">
      <a:dk1>
        <a:srgbClr val="343434"/>
      </a:dk1>
      <a:lt1>
        <a:srgbClr val="FFFFFF"/>
      </a:lt1>
      <a:dk2>
        <a:srgbClr val="0076B6"/>
      </a:dk2>
      <a:lt2>
        <a:srgbClr val="00A9E1"/>
      </a:lt2>
      <a:accent1>
        <a:srgbClr val="13518A"/>
      </a:accent1>
      <a:accent2>
        <a:srgbClr val="1EB258"/>
      </a:accent2>
      <a:accent3>
        <a:srgbClr val="14AEA6"/>
      </a:accent3>
      <a:accent4>
        <a:srgbClr val="8A446C"/>
      </a:accent4>
      <a:accent5>
        <a:srgbClr val="F16D6E"/>
      </a:accent5>
      <a:accent6>
        <a:srgbClr val="FFC000"/>
      </a:accent6>
      <a:hlink>
        <a:srgbClr val="8A2780"/>
      </a:hlink>
      <a:folHlink>
        <a:srgbClr val="8A6A8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yuse Connect 2022">
  <a:themeElements>
    <a:clrScheme name="Cayuse 2020 Yellow Fix">
      <a:dk1>
        <a:srgbClr val="2F2F2F"/>
      </a:dk1>
      <a:lt1>
        <a:srgbClr val="FFFFFF"/>
      </a:lt1>
      <a:dk2>
        <a:srgbClr val="0076B6"/>
      </a:dk2>
      <a:lt2>
        <a:srgbClr val="00A9E1"/>
      </a:lt2>
      <a:accent1>
        <a:srgbClr val="13518A"/>
      </a:accent1>
      <a:accent2>
        <a:srgbClr val="1EB258"/>
      </a:accent2>
      <a:accent3>
        <a:srgbClr val="14AEA6"/>
      </a:accent3>
      <a:accent4>
        <a:srgbClr val="8A446C"/>
      </a:accent4>
      <a:accent5>
        <a:srgbClr val="FFAD1A"/>
      </a:accent5>
      <a:accent6>
        <a:srgbClr val="FFD700"/>
      </a:accent6>
      <a:hlink>
        <a:srgbClr val="8A2780"/>
      </a:hlink>
      <a:folHlink>
        <a:srgbClr val="8A6A8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4051</Words>
  <Application>Microsoft Macintosh PowerPoint</Application>
  <PresentationFormat>Widescreen</PresentationFormat>
  <Paragraphs>307</Paragraphs>
  <Slides>25</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Arial</vt:lpstr>
      <vt:lpstr>Lato Black</vt:lpstr>
      <vt:lpstr>Lato</vt:lpstr>
      <vt:lpstr>Calibri</vt:lpstr>
      <vt:lpstr>Lato Hairline</vt:lpstr>
      <vt:lpstr>cayuse 2020Q3.1</vt:lpstr>
      <vt:lpstr>Cayuse Connect 2022</vt:lpstr>
      <vt:lpstr>UX accomplishments over the past yearish</vt:lpstr>
      <vt:lpstr>UX charter</vt:lpstr>
      <vt:lpstr>Enabling items</vt:lpstr>
      <vt:lpstr>Process improvements</vt:lpstr>
      <vt:lpstr>Training</vt:lpstr>
      <vt:lpstr>Documentation</vt:lpstr>
      <vt:lpstr>Designs!</vt:lpstr>
      <vt:lpstr>PowerPoint Presentation</vt:lpstr>
      <vt:lpstr>Inventions: Emailing of invoices</vt:lpstr>
      <vt:lpstr>Inventions: Emailing of invoices</vt:lpstr>
      <vt:lpstr>Inventions: Emailing of invoices</vt:lpstr>
      <vt:lpstr>Inventions: Emailing of invoices</vt:lpstr>
      <vt:lpstr>Inventions: Emailing of invoices</vt:lpstr>
      <vt:lpstr>SP: Admin-only</vt:lpstr>
      <vt:lpstr>SP: Admin-only</vt:lpstr>
      <vt:lpstr>SP: Admin-only</vt:lpstr>
      <vt:lpstr>Inventions: distribution form</vt:lpstr>
      <vt:lpstr>Inventions: distribution form</vt:lpstr>
      <vt:lpstr>Inventions: distribution form</vt:lpstr>
      <vt:lpstr>PowerPoint Presentation</vt:lpstr>
      <vt:lpstr>Three horizons</vt:lpstr>
      <vt:lpstr>Three horizons</vt:lpstr>
      <vt:lpstr>Three horizons</vt:lpstr>
      <vt:lpstr>Three horizons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UX accomplishments over the past yearish</dc:title>
  <cp:lastModifiedBy>Jon Plummer</cp:lastModifiedBy>
  <cp:revision>2</cp:revision>
  <dcterms:modified xsi:type="dcterms:W3CDTF">2022-11-10T18:55:18Z</dcterms:modified>
</cp:coreProperties>
</file>